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2" r:id="rId4"/>
    <p:sldMasterId id="2147483703" r:id="rId5"/>
    <p:sldMasterId id="2147483738" r:id="rId6"/>
  </p:sldMasterIdLst>
  <p:notesMasterIdLst>
    <p:notesMasterId r:id="rId27"/>
  </p:notesMasterIdLst>
  <p:sldIdLst>
    <p:sldId id="256" r:id="rId7"/>
    <p:sldId id="277" r:id="rId8"/>
    <p:sldId id="262" r:id="rId9"/>
    <p:sldId id="278" r:id="rId10"/>
    <p:sldId id="279" r:id="rId11"/>
    <p:sldId id="280" r:id="rId12"/>
    <p:sldId id="281" r:id="rId13"/>
    <p:sldId id="282" r:id="rId14"/>
    <p:sldId id="283" r:id="rId15"/>
    <p:sldId id="284" r:id="rId16"/>
    <p:sldId id="285" r:id="rId17"/>
    <p:sldId id="286" r:id="rId18"/>
    <p:sldId id="289" r:id="rId19"/>
    <p:sldId id="290" r:id="rId20"/>
    <p:sldId id="287" r:id="rId21"/>
    <p:sldId id="288" r:id="rId22"/>
    <p:sldId id="291" r:id="rId23"/>
    <p:sldId id="292" r:id="rId24"/>
    <p:sldId id="293" r:id="rId25"/>
    <p:sldId id="294" r:id="rId26"/>
  </p:sldIdLst>
  <p:sldSz cx="13444538" cy="7562850"/>
  <p:notesSz cx="9144000" cy="6858000"/>
  <p:defaultTextStyle>
    <a:defPPr>
      <a:defRPr lang="en-GB"/>
    </a:defPPr>
    <a:lvl1pPr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1pPr>
    <a:lvl2pPr marL="503238" indent="-460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2pPr>
    <a:lvl3pPr marL="1006475" indent="-92075"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3pPr>
    <a:lvl4pPr marL="1511300" indent="-139700"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4pPr>
    <a:lvl5pPr marL="2014538" indent="-1857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2">
          <p15:clr>
            <a:srgbClr val="A4A3A4"/>
          </p15:clr>
        </p15:guide>
        <p15:guide id="2" pos="423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C00"/>
    <a:srgbClr val="FFFFFF"/>
    <a:srgbClr val="51ACE1"/>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DC8CD5-3FF7-4321-A0E1-ECF13CF6B027}" v="29" dt="2023-09-04T15:09:10.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0" autoAdjust="0"/>
    <p:restoredTop sz="93655" autoAdjust="0"/>
  </p:normalViewPr>
  <p:slideViewPr>
    <p:cSldViewPr snapToGrid="0">
      <p:cViewPr varScale="1">
        <p:scale>
          <a:sx n="111" d="100"/>
          <a:sy n="111" d="100"/>
        </p:scale>
        <p:origin x="600" y="114"/>
      </p:cViewPr>
      <p:guideLst>
        <p:guide orient="horz" pos="2382"/>
        <p:guide pos="4235"/>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avis" userId="S::alexander.davis@wearepragma.co.uk::08606d92-565a-4863-8559-ddb5d3bfb4ba" providerId="AD" clId="Web-{1D5AF3A9-279C-BC82-D238-58CFB8E0CA96}"/>
    <pc:docChg chg="modSld">
      <pc:chgData name="Alexander Davis" userId="S::alexander.davis@wearepragma.co.uk::08606d92-565a-4863-8559-ddb5d3bfb4ba" providerId="AD" clId="Web-{1D5AF3A9-279C-BC82-D238-58CFB8E0CA96}" dt="2022-03-17T16:48:25.705" v="4"/>
      <pc:docMkLst>
        <pc:docMk/>
      </pc:docMkLst>
      <pc:sldChg chg="addSp">
        <pc:chgData name="Alexander Davis" userId="S::alexander.davis@wearepragma.co.uk::08606d92-565a-4863-8559-ddb5d3bfb4ba" providerId="AD" clId="Web-{1D5AF3A9-279C-BC82-D238-58CFB8E0CA96}" dt="2022-03-17T16:48:13.877" v="1"/>
        <pc:sldMkLst>
          <pc:docMk/>
          <pc:sldMk cId="3915576272" sldId="256"/>
        </pc:sldMkLst>
        <pc:spChg chg="add">
          <ac:chgData name="Alexander Davis" userId="S::alexander.davis@wearepragma.co.uk::08606d92-565a-4863-8559-ddb5d3bfb4ba" providerId="AD" clId="Web-{1D5AF3A9-279C-BC82-D238-58CFB8E0CA96}" dt="2022-03-17T16:48:12.658" v="0"/>
          <ac:spMkLst>
            <pc:docMk/>
            <pc:sldMk cId="3915576272" sldId="256"/>
            <ac:spMk id="2" creationId="{84381648-82A6-44EE-8E79-A484F52B8209}"/>
          </ac:spMkLst>
        </pc:spChg>
        <pc:spChg chg="add">
          <ac:chgData name="Alexander Davis" userId="S::alexander.davis@wearepragma.co.uk::08606d92-565a-4863-8559-ddb5d3bfb4ba" providerId="AD" clId="Web-{1D5AF3A9-279C-BC82-D238-58CFB8E0CA96}" dt="2022-03-17T16:48:13.877" v="1"/>
          <ac:spMkLst>
            <pc:docMk/>
            <pc:sldMk cId="3915576272" sldId="256"/>
            <ac:spMk id="3" creationId="{583B96DE-EDFE-4207-A02D-26C0063426C7}"/>
          </ac:spMkLst>
        </pc:spChg>
      </pc:sldChg>
      <pc:sldChg chg="addSp">
        <pc:chgData name="Alexander Davis" userId="S::alexander.davis@wearepragma.co.uk::08606d92-565a-4863-8559-ddb5d3bfb4ba" providerId="AD" clId="Web-{1D5AF3A9-279C-BC82-D238-58CFB8E0CA96}" dt="2022-03-17T16:48:16.408" v="2"/>
        <pc:sldMkLst>
          <pc:docMk/>
          <pc:sldMk cId="3159539118" sldId="257"/>
        </pc:sldMkLst>
        <pc:spChg chg="add">
          <ac:chgData name="Alexander Davis" userId="S::alexander.davis@wearepragma.co.uk::08606d92-565a-4863-8559-ddb5d3bfb4ba" providerId="AD" clId="Web-{1D5AF3A9-279C-BC82-D238-58CFB8E0CA96}" dt="2022-03-17T16:48:16.408" v="2"/>
          <ac:spMkLst>
            <pc:docMk/>
            <pc:sldMk cId="3159539118" sldId="257"/>
            <ac:spMk id="2" creationId="{B9138F54-97DA-43EF-B4E5-3B41B1BBE457}"/>
          </ac:spMkLst>
        </pc:spChg>
      </pc:sldChg>
      <pc:sldChg chg="addSp">
        <pc:chgData name="Alexander Davis" userId="S::alexander.davis@wearepragma.co.uk::08606d92-565a-4863-8559-ddb5d3bfb4ba" providerId="AD" clId="Web-{1D5AF3A9-279C-BC82-D238-58CFB8E0CA96}" dt="2022-03-17T16:48:25.705" v="4"/>
        <pc:sldMkLst>
          <pc:docMk/>
          <pc:sldMk cId="2389917772" sldId="276"/>
        </pc:sldMkLst>
        <pc:spChg chg="add">
          <ac:chgData name="Alexander Davis" userId="S::alexander.davis@wearepragma.co.uk::08606d92-565a-4863-8559-ddb5d3bfb4ba" providerId="AD" clId="Web-{1D5AF3A9-279C-BC82-D238-58CFB8E0CA96}" dt="2022-03-17T16:48:23.111" v="3"/>
          <ac:spMkLst>
            <pc:docMk/>
            <pc:sldMk cId="2389917772" sldId="276"/>
            <ac:spMk id="2" creationId="{0936AA45-7C2B-47CB-88AB-F84638D99EF8}"/>
          </ac:spMkLst>
        </pc:spChg>
        <pc:spChg chg="add">
          <ac:chgData name="Alexander Davis" userId="S::alexander.davis@wearepragma.co.uk::08606d92-565a-4863-8559-ddb5d3bfb4ba" providerId="AD" clId="Web-{1D5AF3A9-279C-BC82-D238-58CFB8E0CA96}" dt="2022-03-17T16:48:25.705" v="4"/>
          <ac:spMkLst>
            <pc:docMk/>
            <pc:sldMk cId="2389917772" sldId="276"/>
            <ac:spMk id="3" creationId="{6400A80E-7158-4898-A857-865FF7D03099}"/>
          </ac:spMkLst>
        </pc:spChg>
      </pc:sldChg>
    </pc:docChg>
  </pc:docChgLst>
  <pc:docChgLst>
    <pc:chgData name="Ethan Hart-Coombes" userId="916dd0ae-efba-4cae-8e68-4479ccb03e2e" providerId="ADAL" clId="{76146105-8F18-4117-AA0B-9A360167552E}"/>
    <pc:docChg chg="modSld">
      <pc:chgData name="Ethan Hart-Coombes" userId="916dd0ae-efba-4cae-8e68-4479ccb03e2e" providerId="ADAL" clId="{76146105-8F18-4117-AA0B-9A360167552E}" dt="2023-01-31T10:57:36.871" v="51" actId="6549"/>
      <pc:docMkLst>
        <pc:docMk/>
      </pc:docMkLst>
      <pc:sldChg chg="modSp mod">
        <pc:chgData name="Ethan Hart-Coombes" userId="916dd0ae-efba-4cae-8e68-4479ccb03e2e" providerId="ADAL" clId="{76146105-8F18-4117-AA0B-9A360167552E}" dt="2023-01-26T16:19:19.088" v="49" actId="20577"/>
        <pc:sldMkLst>
          <pc:docMk/>
          <pc:sldMk cId="3915576272" sldId="256"/>
        </pc:sldMkLst>
        <pc:spChg chg="mod">
          <ac:chgData name="Ethan Hart-Coombes" userId="916dd0ae-efba-4cae-8e68-4479ccb03e2e" providerId="ADAL" clId="{76146105-8F18-4117-AA0B-9A360167552E}" dt="2023-01-26T16:19:19.088" v="49" actId="20577"/>
          <ac:spMkLst>
            <pc:docMk/>
            <pc:sldMk cId="3915576272" sldId="256"/>
            <ac:spMk id="4" creationId="{73C412C2-ECF2-BD4E-8FAD-3624727ED73E}"/>
          </ac:spMkLst>
        </pc:spChg>
      </pc:sldChg>
      <pc:sldChg chg="modSp mod">
        <pc:chgData name="Ethan Hart-Coombes" userId="916dd0ae-efba-4cae-8e68-4479ccb03e2e" providerId="ADAL" clId="{76146105-8F18-4117-AA0B-9A360167552E}" dt="2023-01-31T10:57:36.871" v="51" actId="6549"/>
        <pc:sldMkLst>
          <pc:docMk/>
          <pc:sldMk cId="789647012" sldId="286"/>
        </pc:sldMkLst>
        <pc:spChg chg="mod">
          <ac:chgData name="Ethan Hart-Coombes" userId="916dd0ae-efba-4cae-8e68-4479ccb03e2e" providerId="ADAL" clId="{76146105-8F18-4117-AA0B-9A360167552E}" dt="2023-01-31T10:57:36.871" v="51" actId="6549"/>
          <ac:spMkLst>
            <pc:docMk/>
            <pc:sldMk cId="789647012" sldId="286"/>
            <ac:spMk id="6" creationId="{FBC4FE68-FA9B-CF41-AEB6-E021B7D009A0}"/>
          </ac:spMkLst>
        </pc:spChg>
      </pc:sldChg>
    </pc:docChg>
  </pc:docChgLst>
  <pc:docChgLst>
    <pc:chgData name="Ed Savory" userId="30dedc8a-2bf1-4483-a147-47166012edc7" providerId="ADAL" clId="{B90BA252-29A8-4999-8FA2-143AA08D35EB}"/>
    <pc:docChg chg="modSld">
      <pc:chgData name="Ed Savory" userId="30dedc8a-2bf1-4483-a147-47166012edc7" providerId="ADAL" clId="{B90BA252-29A8-4999-8FA2-143AA08D35EB}" dt="2022-02-07T10:12:03.730" v="1" actId="478"/>
      <pc:docMkLst>
        <pc:docMk/>
      </pc:docMkLst>
      <pc:sldChg chg="addSp delSp modSp">
        <pc:chgData name="Ed Savory" userId="30dedc8a-2bf1-4483-a147-47166012edc7" providerId="ADAL" clId="{B90BA252-29A8-4999-8FA2-143AA08D35EB}" dt="2022-02-07T10:12:03.730" v="1" actId="478"/>
        <pc:sldMkLst>
          <pc:docMk/>
          <pc:sldMk cId="3159539118" sldId="257"/>
        </pc:sldMkLst>
        <pc:spChg chg="add mod">
          <ac:chgData name="Ed Savory" userId="30dedc8a-2bf1-4483-a147-47166012edc7" providerId="ADAL" clId="{B90BA252-29A8-4999-8FA2-143AA08D35EB}" dt="2022-02-07T10:12:03.730" v="1" actId="478"/>
          <ac:spMkLst>
            <pc:docMk/>
            <pc:sldMk cId="3159539118" sldId="257"/>
            <ac:spMk id="4" creationId="{D03CE1D8-918E-4DF4-92CB-5AEB9F804220}"/>
          </ac:spMkLst>
        </pc:spChg>
        <pc:spChg chg="del">
          <ac:chgData name="Ed Savory" userId="30dedc8a-2bf1-4483-a147-47166012edc7" providerId="ADAL" clId="{B90BA252-29A8-4999-8FA2-143AA08D35EB}" dt="2022-02-07T10:12:00.838" v="0" actId="931"/>
          <ac:spMkLst>
            <pc:docMk/>
            <pc:sldMk cId="3159539118" sldId="257"/>
            <ac:spMk id="20" creationId="{9C5A5024-8015-0B48-8C2C-BB81B35FDD95}"/>
          </ac:spMkLst>
        </pc:spChg>
        <pc:picChg chg="add del mod">
          <ac:chgData name="Ed Savory" userId="30dedc8a-2bf1-4483-a147-47166012edc7" providerId="ADAL" clId="{B90BA252-29A8-4999-8FA2-143AA08D35EB}" dt="2022-02-07T10:12:03.730" v="1" actId="478"/>
          <ac:picMkLst>
            <pc:docMk/>
            <pc:sldMk cId="3159539118" sldId="257"/>
            <ac:picMk id="3" creationId="{29ECB204-EA31-4535-BAC1-E394BD9A6DA8}"/>
          </ac:picMkLst>
        </pc:picChg>
      </pc:sldChg>
    </pc:docChg>
  </pc:docChgLst>
  <pc:docChgLst>
    <pc:chgData name="Ethan Hart-Coombes" userId="916dd0ae-efba-4cae-8e68-4479ccb03e2e" providerId="ADAL" clId="{CD65198A-416A-48AE-A1E7-C252676E7640}"/>
    <pc:docChg chg="undo custSel delSld modSld">
      <pc:chgData name="Ethan Hart-Coombes" userId="916dd0ae-efba-4cae-8e68-4479ccb03e2e" providerId="ADAL" clId="{CD65198A-416A-48AE-A1E7-C252676E7640}" dt="2023-01-04T14:24:52.556" v="5" actId="47"/>
      <pc:docMkLst>
        <pc:docMk/>
      </pc:docMkLst>
      <pc:sldChg chg="modSp mod">
        <pc:chgData name="Ethan Hart-Coombes" userId="916dd0ae-efba-4cae-8e68-4479ccb03e2e" providerId="ADAL" clId="{CD65198A-416A-48AE-A1E7-C252676E7640}" dt="2022-12-21T17:26:54.617" v="4" actId="20577"/>
        <pc:sldMkLst>
          <pc:docMk/>
          <pc:sldMk cId="84807362" sldId="277"/>
        </pc:sldMkLst>
        <pc:graphicFrameChg chg="modGraphic">
          <ac:chgData name="Ethan Hart-Coombes" userId="916dd0ae-efba-4cae-8e68-4479ccb03e2e" providerId="ADAL" clId="{CD65198A-416A-48AE-A1E7-C252676E7640}" dt="2022-12-21T17:26:54.617" v="4" actId="20577"/>
          <ac:graphicFrameMkLst>
            <pc:docMk/>
            <pc:sldMk cId="84807362" sldId="277"/>
            <ac:graphicFrameMk id="6" creationId="{23C092DA-224A-4588-BD59-7E0A74C813E2}"/>
          </ac:graphicFrameMkLst>
        </pc:graphicFrameChg>
      </pc:sldChg>
      <pc:sldChg chg="del">
        <pc:chgData name="Ethan Hart-Coombes" userId="916dd0ae-efba-4cae-8e68-4479ccb03e2e" providerId="ADAL" clId="{CD65198A-416A-48AE-A1E7-C252676E7640}" dt="2023-01-04T14:24:52.556" v="5" actId="47"/>
        <pc:sldMkLst>
          <pc:docMk/>
          <pc:sldMk cId="2724116645" sldId="285"/>
        </pc:sldMkLst>
      </pc:sldChg>
    </pc:docChg>
  </pc:docChgLst>
  <pc:docChgLst>
    <pc:chgData name="Sallyanna Smith" userId="S::sallyanna.smith@wearepragma.co.uk::168072fb-0c5f-47fa-b9b1-d1cf5ea09127" providerId="AD" clId="Web-{F3A023CC-3618-E90E-9AC8-9492855FDA93}"/>
    <pc:docChg chg="modSld">
      <pc:chgData name="Sallyanna Smith" userId="S::sallyanna.smith@wearepragma.co.uk::168072fb-0c5f-47fa-b9b1-d1cf5ea09127" providerId="AD" clId="Web-{F3A023CC-3618-E90E-9AC8-9492855FDA93}" dt="2022-04-10T17:08:47.499" v="1"/>
      <pc:docMkLst>
        <pc:docMk/>
      </pc:docMkLst>
      <pc:sldChg chg="delSp">
        <pc:chgData name="Sallyanna Smith" userId="S::sallyanna.smith@wearepragma.co.uk::168072fb-0c5f-47fa-b9b1-d1cf5ea09127" providerId="AD" clId="Web-{F3A023CC-3618-E90E-9AC8-9492855FDA93}" dt="2022-04-10T17:08:47.499" v="1"/>
        <pc:sldMkLst>
          <pc:docMk/>
          <pc:sldMk cId="3915576272" sldId="256"/>
        </pc:sldMkLst>
        <pc:spChg chg="del">
          <ac:chgData name="Sallyanna Smith" userId="S::sallyanna.smith@wearepragma.co.uk::168072fb-0c5f-47fa-b9b1-d1cf5ea09127" providerId="AD" clId="Web-{F3A023CC-3618-E90E-9AC8-9492855FDA93}" dt="2022-04-10T17:08:47.499" v="1"/>
          <ac:spMkLst>
            <pc:docMk/>
            <pc:sldMk cId="3915576272" sldId="256"/>
            <ac:spMk id="2" creationId="{84381648-82A6-44EE-8E79-A484F52B8209}"/>
          </ac:spMkLst>
        </pc:spChg>
        <pc:spChg chg="del">
          <ac:chgData name="Sallyanna Smith" userId="S::sallyanna.smith@wearepragma.co.uk::168072fb-0c5f-47fa-b9b1-d1cf5ea09127" providerId="AD" clId="Web-{F3A023CC-3618-E90E-9AC8-9492855FDA93}" dt="2022-04-10T17:08:44.780" v="0"/>
          <ac:spMkLst>
            <pc:docMk/>
            <pc:sldMk cId="3915576272" sldId="256"/>
            <ac:spMk id="3" creationId="{583B96DE-EDFE-4207-A02D-26C0063426C7}"/>
          </ac:spMkLst>
        </pc:spChg>
      </pc:sldChg>
    </pc:docChg>
  </pc:docChgLst>
  <pc:docChgLst>
    <pc:chgData name="Ethan Hart-Coombes" userId="916dd0ae-efba-4cae-8e68-4479ccb03e2e" providerId="ADAL" clId="{9EB7BF05-F844-4E86-B85C-6CF397B4D320}"/>
    <pc:docChg chg="undo custSel addSld delSld modSld sldOrd">
      <pc:chgData name="Ethan Hart-Coombes" userId="916dd0ae-efba-4cae-8e68-4479ccb03e2e" providerId="ADAL" clId="{9EB7BF05-F844-4E86-B85C-6CF397B4D320}" dt="2022-12-21T11:36:29.723" v="4466" actId="1076"/>
      <pc:docMkLst>
        <pc:docMk/>
      </pc:docMkLst>
      <pc:sldChg chg="modSp mod">
        <pc:chgData name="Ethan Hart-Coombes" userId="916dd0ae-efba-4cae-8e68-4479ccb03e2e" providerId="ADAL" clId="{9EB7BF05-F844-4E86-B85C-6CF397B4D320}" dt="2022-12-12T15:58:06.198" v="88" actId="6549"/>
        <pc:sldMkLst>
          <pc:docMk/>
          <pc:sldMk cId="3915576272" sldId="256"/>
        </pc:sldMkLst>
        <pc:spChg chg="mod">
          <ac:chgData name="Ethan Hart-Coombes" userId="916dd0ae-efba-4cae-8e68-4479ccb03e2e" providerId="ADAL" clId="{9EB7BF05-F844-4E86-B85C-6CF397B4D320}" dt="2022-12-12T15:51:02.549" v="87" actId="20577"/>
          <ac:spMkLst>
            <pc:docMk/>
            <pc:sldMk cId="3915576272" sldId="256"/>
            <ac:spMk id="4" creationId="{73C412C2-ECF2-BD4E-8FAD-3624727ED73E}"/>
          </ac:spMkLst>
        </pc:spChg>
        <pc:spChg chg="mod">
          <ac:chgData name="Ethan Hart-Coombes" userId="916dd0ae-efba-4cae-8e68-4479ccb03e2e" providerId="ADAL" clId="{9EB7BF05-F844-4E86-B85C-6CF397B4D320}" dt="2022-12-12T15:58:06.198" v="88" actId="6549"/>
          <ac:spMkLst>
            <pc:docMk/>
            <pc:sldMk cId="3915576272" sldId="256"/>
            <ac:spMk id="5" creationId="{BFCCD871-CB1A-7F47-9E42-3A00009EABD9}"/>
          </ac:spMkLst>
        </pc:spChg>
      </pc:sldChg>
      <pc:sldChg chg="addSp delSp del">
        <pc:chgData name="Ethan Hart-Coombes" userId="916dd0ae-efba-4cae-8e68-4479ccb03e2e" providerId="ADAL" clId="{9EB7BF05-F844-4E86-B85C-6CF397B4D320}" dt="2022-12-12T17:29:54.936" v="832" actId="47"/>
        <pc:sldMkLst>
          <pc:docMk/>
          <pc:sldMk cId="3159539118" sldId="257"/>
        </pc:sldMkLst>
        <pc:picChg chg="add del">
          <ac:chgData name="Ethan Hart-Coombes" userId="916dd0ae-efba-4cae-8e68-4479ccb03e2e" providerId="ADAL" clId="{9EB7BF05-F844-4E86-B85C-6CF397B4D320}" dt="2022-12-12T16:00:26.184" v="90"/>
          <ac:picMkLst>
            <pc:docMk/>
            <pc:sldMk cId="3159539118" sldId="257"/>
            <ac:picMk id="3" creationId="{EE36A500-6269-7274-0553-E10EA79F0D2A}"/>
          </ac:picMkLst>
        </pc:picChg>
      </pc:sldChg>
      <pc:sldChg chg="del">
        <pc:chgData name="Ethan Hart-Coombes" userId="916dd0ae-efba-4cae-8e68-4479ccb03e2e" providerId="ADAL" clId="{9EB7BF05-F844-4E86-B85C-6CF397B4D320}" dt="2022-12-12T17:29:54.936" v="832" actId="47"/>
        <pc:sldMkLst>
          <pc:docMk/>
          <pc:sldMk cId="368409385" sldId="258"/>
        </pc:sldMkLst>
      </pc:sldChg>
      <pc:sldChg chg="del">
        <pc:chgData name="Ethan Hart-Coombes" userId="916dd0ae-efba-4cae-8e68-4479ccb03e2e" providerId="ADAL" clId="{9EB7BF05-F844-4E86-B85C-6CF397B4D320}" dt="2022-12-12T17:29:54.936" v="832" actId="47"/>
        <pc:sldMkLst>
          <pc:docMk/>
          <pc:sldMk cId="1363129887" sldId="259"/>
        </pc:sldMkLst>
      </pc:sldChg>
      <pc:sldChg chg="del">
        <pc:chgData name="Ethan Hart-Coombes" userId="916dd0ae-efba-4cae-8e68-4479ccb03e2e" providerId="ADAL" clId="{9EB7BF05-F844-4E86-B85C-6CF397B4D320}" dt="2022-12-12T17:29:54.936" v="832" actId="47"/>
        <pc:sldMkLst>
          <pc:docMk/>
          <pc:sldMk cId="4283930688" sldId="261"/>
        </pc:sldMkLst>
      </pc:sldChg>
      <pc:sldChg chg="addSp delSp modSp mod ord modNotesTx">
        <pc:chgData name="Ethan Hart-Coombes" userId="916dd0ae-efba-4cae-8e68-4479ccb03e2e" providerId="ADAL" clId="{9EB7BF05-F844-4E86-B85C-6CF397B4D320}" dt="2022-12-14T09:23:22.003" v="1174" actId="1076"/>
        <pc:sldMkLst>
          <pc:docMk/>
          <pc:sldMk cId="606724945" sldId="262"/>
        </pc:sldMkLst>
        <pc:spChg chg="mod">
          <ac:chgData name="Ethan Hart-Coombes" userId="916dd0ae-efba-4cae-8e68-4479ccb03e2e" providerId="ADAL" clId="{9EB7BF05-F844-4E86-B85C-6CF397B4D320}" dt="2022-12-12T17:00:14.484" v="327" actId="20577"/>
          <ac:spMkLst>
            <pc:docMk/>
            <pc:sldMk cId="606724945" sldId="262"/>
            <ac:spMk id="5" creationId="{054A647B-C522-4748-80B3-5194768687D2}"/>
          </ac:spMkLst>
        </pc:spChg>
        <pc:spChg chg="mod">
          <ac:chgData name="Ethan Hart-Coombes" userId="916dd0ae-efba-4cae-8e68-4479ccb03e2e" providerId="ADAL" clId="{9EB7BF05-F844-4E86-B85C-6CF397B4D320}" dt="2022-12-14T09:18:54.210" v="1152" actId="14100"/>
          <ac:spMkLst>
            <pc:docMk/>
            <pc:sldMk cId="606724945" sldId="262"/>
            <ac:spMk id="6" creationId="{FBC4FE68-FA9B-CF41-AEB6-E021B7D009A0}"/>
          </ac:spMkLst>
        </pc:spChg>
        <pc:spChg chg="add del">
          <ac:chgData name="Ethan Hart-Coombes" userId="916dd0ae-efba-4cae-8e68-4479ccb03e2e" providerId="ADAL" clId="{9EB7BF05-F844-4E86-B85C-6CF397B4D320}" dt="2022-12-14T09:18:56.093" v="1154" actId="22"/>
          <ac:spMkLst>
            <pc:docMk/>
            <pc:sldMk cId="606724945" sldId="262"/>
            <ac:spMk id="7" creationId="{EB9738C0-0ABE-D06F-2E08-C4A318B61DED}"/>
          </ac:spMkLst>
        </pc:spChg>
        <pc:spChg chg="add mod">
          <ac:chgData name="Ethan Hart-Coombes" userId="916dd0ae-efba-4cae-8e68-4479ccb03e2e" providerId="ADAL" clId="{9EB7BF05-F844-4E86-B85C-6CF397B4D320}" dt="2022-12-14T09:19:24.526" v="1161" actId="14100"/>
          <ac:spMkLst>
            <pc:docMk/>
            <pc:sldMk cId="606724945" sldId="262"/>
            <ac:spMk id="8" creationId="{DEF0102F-C9B5-E3FE-CF36-B70F7FF39813}"/>
          </ac:spMkLst>
        </pc:spChg>
        <pc:spChg chg="del">
          <ac:chgData name="Ethan Hart-Coombes" userId="916dd0ae-efba-4cae-8e68-4479ccb03e2e" providerId="ADAL" clId="{9EB7BF05-F844-4E86-B85C-6CF397B4D320}" dt="2022-12-12T17:00:19.016" v="328" actId="478"/>
          <ac:spMkLst>
            <pc:docMk/>
            <pc:sldMk cId="606724945" sldId="262"/>
            <ac:spMk id="12" creationId="{5C1B796D-DABA-D248-9A74-0383A6997F95}"/>
          </ac:spMkLst>
        </pc:spChg>
        <pc:picChg chg="add mod">
          <ac:chgData name="Ethan Hart-Coombes" userId="916dd0ae-efba-4cae-8e68-4479ccb03e2e" providerId="ADAL" clId="{9EB7BF05-F844-4E86-B85C-6CF397B4D320}" dt="2022-12-14T09:21:06.786" v="1170" actId="1076"/>
          <ac:picMkLst>
            <pc:docMk/>
            <pc:sldMk cId="606724945" sldId="262"/>
            <ac:picMk id="3" creationId="{1118C9F7-6C64-83E2-3195-5756B3B0B7D2}"/>
          </ac:picMkLst>
        </pc:picChg>
        <pc:picChg chg="add mod">
          <ac:chgData name="Ethan Hart-Coombes" userId="916dd0ae-efba-4cae-8e68-4479ccb03e2e" providerId="ADAL" clId="{9EB7BF05-F844-4E86-B85C-6CF397B4D320}" dt="2022-12-14T09:23:22.003" v="1174" actId="1076"/>
          <ac:picMkLst>
            <pc:docMk/>
            <pc:sldMk cId="606724945" sldId="262"/>
            <ac:picMk id="10" creationId="{7B8A104D-531D-9D56-9510-4E2A77C15E54}"/>
          </ac:picMkLst>
        </pc:picChg>
      </pc:sldChg>
      <pc:sldChg chg="del">
        <pc:chgData name="Ethan Hart-Coombes" userId="916dd0ae-efba-4cae-8e68-4479ccb03e2e" providerId="ADAL" clId="{9EB7BF05-F844-4E86-B85C-6CF397B4D320}" dt="2022-12-12T17:29:54.936" v="832" actId="47"/>
        <pc:sldMkLst>
          <pc:docMk/>
          <pc:sldMk cId="493728543" sldId="263"/>
        </pc:sldMkLst>
      </pc:sldChg>
      <pc:sldChg chg="del">
        <pc:chgData name="Ethan Hart-Coombes" userId="916dd0ae-efba-4cae-8e68-4479ccb03e2e" providerId="ADAL" clId="{9EB7BF05-F844-4E86-B85C-6CF397B4D320}" dt="2022-12-12T17:29:54.936" v="832" actId="47"/>
        <pc:sldMkLst>
          <pc:docMk/>
          <pc:sldMk cId="116524374" sldId="274"/>
        </pc:sldMkLst>
      </pc:sldChg>
      <pc:sldChg chg="del">
        <pc:chgData name="Ethan Hart-Coombes" userId="916dd0ae-efba-4cae-8e68-4479ccb03e2e" providerId="ADAL" clId="{9EB7BF05-F844-4E86-B85C-6CF397B4D320}" dt="2022-12-12T17:29:54.936" v="832" actId="47"/>
        <pc:sldMkLst>
          <pc:docMk/>
          <pc:sldMk cId="2389917772" sldId="276"/>
        </pc:sldMkLst>
      </pc:sldChg>
      <pc:sldChg chg="modSp add mod ord">
        <pc:chgData name="Ethan Hart-Coombes" userId="916dd0ae-efba-4cae-8e68-4479ccb03e2e" providerId="ADAL" clId="{9EB7BF05-F844-4E86-B85C-6CF397B4D320}" dt="2022-12-21T09:59:48.282" v="3789" actId="14100"/>
        <pc:sldMkLst>
          <pc:docMk/>
          <pc:sldMk cId="84807362" sldId="277"/>
        </pc:sldMkLst>
        <pc:spChg chg="mod">
          <ac:chgData name="Ethan Hart-Coombes" userId="916dd0ae-efba-4cae-8e68-4479ccb03e2e" providerId="ADAL" clId="{9EB7BF05-F844-4E86-B85C-6CF397B4D320}" dt="2022-12-12T16:21:08.333" v="103" actId="20577"/>
          <ac:spMkLst>
            <pc:docMk/>
            <pc:sldMk cId="84807362" sldId="277"/>
            <ac:spMk id="4" creationId="{83C1EE4E-FCE0-41EA-9179-59568092BD22}"/>
          </ac:spMkLst>
        </pc:spChg>
        <pc:graphicFrameChg chg="mod modGraphic">
          <ac:chgData name="Ethan Hart-Coombes" userId="916dd0ae-efba-4cae-8e68-4479ccb03e2e" providerId="ADAL" clId="{9EB7BF05-F844-4E86-B85C-6CF397B4D320}" dt="2022-12-21T09:59:48.282" v="3789" actId="14100"/>
          <ac:graphicFrameMkLst>
            <pc:docMk/>
            <pc:sldMk cId="84807362" sldId="277"/>
            <ac:graphicFrameMk id="6" creationId="{23C092DA-224A-4588-BD59-7E0A74C813E2}"/>
          </ac:graphicFrameMkLst>
        </pc:graphicFrameChg>
      </pc:sldChg>
      <pc:sldChg chg="addSp delSp modSp add mod">
        <pc:chgData name="Ethan Hart-Coombes" userId="916dd0ae-efba-4cae-8e68-4479ccb03e2e" providerId="ADAL" clId="{9EB7BF05-F844-4E86-B85C-6CF397B4D320}" dt="2022-12-14T10:14:18.737" v="1588" actId="1036"/>
        <pc:sldMkLst>
          <pc:docMk/>
          <pc:sldMk cId="1827184158" sldId="278"/>
        </pc:sldMkLst>
        <pc:spChg chg="add mod">
          <ac:chgData name="Ethan Hart-Coombes" userId="916dd0ae-efba-4cae-8e68-4479ccb03e2e" providerId="ADAL" clId="{9EB7BF05-F844-4E86-B85C-6CF397B4D320}" dt="2022-12-14T10:05:49.194" v="1528" actId="404"/>
          <ac:spMkLst>
            <pc:docMk/>
            <pc:sldMk cId="1827184158" sldId="278"/>
            <ac:spMk id="2" creationId="{DADE6FC5-4863-A80C-0575-66A6006377D3}"/>
          </ac:spMkLst>
        </pc:spChg>
        <pc:spChg chg="add mod">
          <ac:chgData name="Ethan Hart-Coombes" userId="916dd0ae-efba-4cae-8e68-4479ccb03e2e" providerId="ADAL" clId="{9EB7BF05-F844-4E86-B85C-6CF397B4D320}" dt="2022-12-14T10:12:36.781" v="1558" actId="1076"/>
          <ac:spMkLst>
            <pc:docMk/>
            <pc:sldMk cId="1827184158" sldId="278"/>
            <ac:spMk id="3" creationId="{1AEB1AFF-16F9-30F7-9C24-15E9B8088A60}"/>
          </ac:spMkLst>
        </pc:spChg>
        <pc:spChg chg="mod">
          <ac:chgData name="Ethan Hart-Coombes" userId="916dd0ae-efba-4cae-8e68-4479ccb03e2e" providerId="ADAL" clId="{9EB7BF05-F844-4E86-B85C-6CF397B4D320}" dt="2022-12-12T17:06:30.154" v="386" actId="20577"/>
          <ac:spMkLst>
            <pc:docMk/>
            <pc:sldMk cId="1827184158" sldId="278"/>
            <ac:spMk id="5" creationId="{054A647B-C522-4748-80B3-5194768687D2}"/>
          </ac:spMkLst>
        </pc:spChg>
        <pc:spChg chg="mod">
          <ac:chgData name="Ethan Hart-Coombes" userId="916dd0ae-efba-4cae-8e68-4479ccb03e2e" providerId="ADAL" clId="{9EB7BF05-F844-4E86-B85C-6CF397B4D320}" dt="2022-12-14T09:24:48.056" v="1282" actId="14100"/>
          <ac:spMkLst>
            <pc:docMk/>
            <pc:sldMk cId="1827184158" sldId="278"/>
            <ac:spMk id="6" creationId="{FBC4FE68-FA9B-CF41-AEB6-E021B7D009A0}"/>
          </ac:spMkLst>
        </pc:spChg>
        <pc:spChg chg="add mod">
          <ac:chgData name="Ethan Hart-Coombes" userId="916dd0ae-efba-4cae-8e68-4479ccb03e2e" providerId="ADAL" clId="{9EB7BF05-F844-4E86-B85C-6CF397B4D320}" dt="2022-12-14T10:13:21.884" v="1576" actId="1037"/>
          <ac:spMkLst>
            <pc:docMk/>
            <pc:sldMk cId="1827184158" sldId="278"/>
            <ac:spMk id="8" creationId="{D5C800A5-232D-C26B-F8FD-77D4CFA57078}"/>
          </ac:spMkLst>
        </pc:spChg>
        <pc:spChg chg="add del">
          <ac:chgData name="Ethan Hart-Coombes" userId="916dd0ae-efba-4cae-8e68-4479ccb03e2e" providerId="ADAL" clId="{9EB7BF05-F844-4E86-B85C-6CF397B4D320}" dt="2022-12-14T10:02:08.250" v="1500" actId="478"/>
          <ac:spMkLst>
            <pc:docMk/>
            <pc:sldMk cId="1827184158" sldId="278"/>
            <ac:spMk id="9" creationId="{EFAA2DD5-2E56-AA68-DADA-8A723393E658}"/>
          </ac:spMkLst>
        </pc:spChg>
        <pc:spChg chg="add mod">
          <ac:chgData name="Ethan Hart-Coombes" userId="916dd0ae-efba-4cae-8e68-4479ccb03e2e" providerId="ADAL" clId="{9EB7BF05-F844-4E86-B85C-6CF397B4D320}" dt="2022-12-14T10:14:18.737" v="1588" actId="1036"/>
          <ac:spMkLst>
            <pc:docMk/>
            <pc:sldMk cId="1827184158" sldId="278"/>
            <ac:spMk id="12" creationId="{076F250C-865B-BDA1-F186-99BEAD1F2EDC}"/>
          </ac:spMkLst>
        </pc:spChg>
        <pc:picChg chg="add mod">
          <ac:chgData name="Ethan Hart-Coombes" userId="916dd0ae-efba-4cae-8e68-4479ccb03e2e" providerId="ADAL" clId="{9EB7BF05-F844-4E86-B85C-6CF397B4D320}" dt="2022-12-14T10:13:21.884" v="1576" actId="1037"/>
          <ac:picMkLst>
            <pc:docMk/>
            <pc:sldMk cId="1827184158" sldId="278"/>
            <ac:picMk id="7" creationId="{AA30C89B-D81E-DD2F-BA82-2F2D6CAD5937}"/>
          </ac:picMkLst>
        </pc:picChg>
        <pc:picChg chg="add mod">
          <ac:chgData name="Ethan Hart-Coombes" userId="916dd0ae-efba-4cae-8e68-4479ccb03e2e" providerId="ADAL" clId="{9EB7BF05-F844-4E86-B85C-6CF397B4D320}" dt="2022-12-14T10:13:24.476" v="1577" actId="1076"/>
          <ac:picMkLst>
            <pc:docMk/>
            <pc:sldMk cId="1827184158" sldId="278"/>
            <ac:picMk id="11" creationId="{706D47FA-9010-C439-FA9A-147F3057F304}"/>
          </ac:picMkLst>
        </pc:picChg>
      </pc:sldChg>
      <pc:sldChg chg="addSp delSp modSp add mod">
        <pc:chgData name="Ethan Hart-Coombes" userId="916dd0ae-efba-4cae-8e68-4479ccb03e2e" providerId="ADAL" clId="{9EB7BF05-F844-4E86-B85C-6CF397B4D320}" dt="2022-12-14T10:51:08.900" v="2369" actId="14100"/>
        <pc:sldMkLst>
          <pc:docMk/>
          <pc:sldMk cId="3404258021" sldId="279"/>
        </pc:sldMkLst>
        <pc:spChg chg="mod">
          <ac:chgData name="Ethan Hart-Coombes" userId="916dd0ae-efba-4cae-8e68-4479ccb03e2e" providerId="ADAL" clId="{9EB7BF05-F844-4E86-B85C-6CF397B4D320}" dt="2022-12-14T10:49:05.452" v="2327" actId="20577"/>
          <ac:spMkLst>
            <pc:docMk/>
            <pc:sldMk cId="3404258021" sldId="279"/>
            <ac:spMk id="5" creationId="{054A647B-C522-4748-80B3-5194768687D2}"/>
          </ac:spMkLst>
        </pc:spChg>
        <pc:spChg chg="mod">
          <ac:chgData name="Ethan Hart-Coombes" userId="916dd0ae-efba-4cae-8e68-4479ccb03e2e" providerId="ADAL" clId="{9EB7BF05-F844-4E86-B85C-6CF397B4D320}" dt="2022-12-14T10:49:37.353" v="2347" actId="14100"/>
          <ac:spMkLst>
            <pc:docMk/>
            <pc:sldMk cId="3404258021" sldId="279"/>
            <ac:spMk id="6" creationId="{FBC4FE68-FA9B-CF41-AEB6-E021B7D009A0}"/>
          </ac:spMkLst>
        </pc:spChg>
        <pc:spChg chg="add mod">
          <ac:chgData name="Ethan Hart-Coombes" userId="916dd0ae-efba-4cae-8e68-4479ccb03e2e" providerId="ADAL" clId="{9EB7BF05-F844-4E86-B85C-6CF397B4D320}" dt="2022-12-14T10:51:08.900" v="2369" actId="14100"/>
          <ac:spMkLst>
            <pc:docMk/>
            <pc:sldMk cId="3404258021" sldId="279"/>
            <ac:spMk id="8" creationId="{1FF363C6-B44B-769C-3F8F-D775DCE082ED}"/>
          </ac:spMkLst>
        </pc:spChg>
        <pc:picChg chg="add del mod">
          <ac:chgData name="Ethan Hart-Coombes" userId="916dd0ae-efba-4cae-8e68-4479ccb03e2e" providerId="ADAL" clId="{9EB7BF05-F844-4E86-B85C-6CF397B4D320}" dt="2022-12-14T10:49:23.169" v="2341" actId="21"/>
          <ac:picMkLst>
            <pc:docMk/>
            <pc:sldMk cId="3404258021" sldId="279"/>
            <ac:picMk id="3" creationId="{E91CD451-4338-4F0F-DA5C-2CEB9380DDD8}"/>
          </ac:picMkLst>
        </pc:picChg>
        <pc:picChg chg="add mod modCrop">
          <ac:chgData name="Ethan Hart-Coombes" userId="916dd0ae-efba-4cae-8e68-4479ccb03e2e" providerId="ADAL" clId="{9EB7BF05-F844-4E86-B85C-6CF397B4D320}" dt="2022-12-14T10:50:50.530" v="2362" actId="1076"/>
          <ac:picMkLst>
            <pc:docMk/>
            <pc:sldMk cId="3404258021" sldId="279"/>
            <ac:picMk id="7" creationId="{9E714609-9F6F-2425-FD0B-7D8D30AA7978}"/>
          </ac:picMkLst>
        </pc:picChg>
      </pc:sldChg>
      <pc:sldChg chg="addSp delSp modSp add mod">
        <pc:chgData name="Ethan Hart-Coombes" userId="916dd0ae-efba-4cae-8e68-4479ccb03e2e" providerId="ADAL" clId="{9EB7BF05-F844-4E86-B85C-6CF397B4D320}" dt="2022-12-21T11:36:29.723" v="4466" actId="1076"/>
        <pc:sldMkLst>
          <pc:docMk/>
          <pc:sldMk cId="148863106" sldId="280"/>
        </pc:sldMkLst>
        <pc:spChg chg="mod">
          <ac:chgData name="Ethan Hart-Coombes" userId="916dd0ae-efba-4cae-8e68-4479ccb03e2e" providerId="ADAL" clId="{9EB7BF05-F844-4E86-B85C-6CF397B4D320}" dt="2022-12-14T10:49:16.082" v="2340" actId="20577"/>
          <ac:spMkLst>
            <pc:docMk/>
            <pc:sldMk cId="148863106" sldId="280"/>
            <ac:spMk id="5" creationId="{054A647B-C522-4748-80B3-5194768687D2}"/>
          </ac:spMkLst>
        </pc:spChg>
        <pc:spChg chg="del">
          <ac:chgData name="Ethan Hart-Coombes" userId="916dd0ae-efba-4cae-8e68-4479ccb03e2e" providerId="ADAL" clId="{9EB7BF05-F844-4E86-B85C-6CF397B4D320}" dt="2022-12-14T10:49:26.661" v="2343" actId="478"/>
          <ac:spMkLst>
            <pc:docMk/>
            <pc:sldMk cId="148863106" sldId="280"/>
            <ac:spMk id="6" creationId="{FBC4FE68-FA9B-CF41-AEB6-E021B7D009A0}"/>
          </ac:spMkLst>
        </pc:spChg>
        <pc:graphicFrameChg chg="add mod ord modGraphic">
          <ac:chgData name="Ethan Hart-Coombes" userId="916dd0ae-efba-4cae-8e68-4479ccb03e2e" providerId="ADAL" clId="{9EB7BF05-F844-4E86-B85C-6CF397B4D320}" dt="2022-12-21T11:36:27.294" v="4465" actId="167"/>
          <ac:graphicFrameMkLst>
            <pc:docMk/>
            <pc:sldMk cId="148863106" sldId="280"/>
            <ac:graphicFrameMk id="3" creationId="{4CC82C29-9F77-D3E6-79EA-42E84B07D230}"/>
          </ac:graphicFrameMkLst>
        </pc:graphicFrameChg>
        <pc:picChg chg="add mod modCrop">
          <ac:chgData name="Ethan Hart-Coombes" userId="916dd0ae-efba-4cae-8e68-4479ccb03e2e" providerId="ADAL" clId="{9EB7BF05-F844-4E86-B85C-6CF397B4D320}" dt="2022-12-21T11:36:29.723" v="4466" actId="1076"/>
          <ac:picMkLst>
            <pc:docMk/>
            <pc:sldMk cId="148863106" sldId="280"/>
            <ac:picMk id="2" creationId="{3D882460-4018-9416-51A4-BD2861040E36}"/>
          </ac:picMkLst>
        </pc:picChg>
      </pc:sldChg>
      <pc:sldChg chg="addSp modSp add mod">
        <pc:chgData name="Ethan Hart-Coombes" userId="916dd0ae-efba-4cae-8e68-4479ccb03e2e" providerId="ADAL" clId="{9EB7BF05-F844-4E86-B85C-6CF397B4D320}" dt="2022-12-14T10:57:10.755" v="2511" actId="1076"/>
        <pc:sldMkLst>
          <pc:docMk/>
          <pc:sldMk cId="2893310600" sldId="281"/>
        </pc:sldMkLst>
        <pc:spChg chg="mod">
          <ac:chgData name="Ethan Hart-Coombes" userId="916dd0ae-efba-4cae-8e68-4479ccb03e2e" providerId="ADAL" clId="{9EB7BF05-F844-4E86-B85C-6CF397B4D320}" dt="2022-12-12T17:19:14.398" v="519" actId="20577"/>
          <ac:spMkLst>
            <pc:docMk/>
            <pc:sldMk cId="2893310600" sldId="281"/>
            <ac:spMk id="5" creationId="{054A647B-C522-4748-80B3-5194768687D2}"/>
          </ac:spMkLst>
        </pc:spChg>
        <pc:spChg chg="mod">
          <ac:chgData name="Ethan Hart-Coombes" userId="916dd0ae-efba-4cae-8e68-4479ccb03e2e" providerId="ADAL" clId="{9EB7BF05-F844-4E86-B85C-6CF397B4D320}" dt="2022-12-14T10:56:39.041" v="2508" actId="27636"/>
          <ac:spMkLst>
            <pc:docMk/>
            <pc:sldMk cId="2893310600" sldId="281"/>
            <ac:spMk id="6" creationId="{FBC4FE68-FA9B-CF41-AEB6-E021B7D009A0}"/>
          </ac:spMkLst>
        </pc:spChg>
        <pc:picChg chg="add mod">
          <ac:chgData name="Ethan Hart-Coombes" userId="916dd0ae-efba-4cae-8e68-4479ccb03e2e" providerId="ADAL" clId="{9EB7BF05-F844-4E86-B85C-6CF397B4D320}" dt="2022-12-14T10:56:41.794" v="2509" actId="1076"/>
          <ac:picMkLst>
            <pc:docMk/>
            <pc:sldMk cId="2893310600" sldId="281"/>
            <ac:picMk id="3" creationId="{D11CF5DD-4C6C-B03B-066D-2750A53C6C30}"/>
          </ac:picMkLst>
        </pc:picChg>
        <pc:picChg chg="add mod">
          <ac:chgData name="Ethan Hart-Coombes" userId="916dd0ae-efba-4cae-8e68-4479ccb03e2e" providerId="ADAL" clId="{9EB7BF05-F844-4E86-B85C-6CF397B4D320}" dt="2022-12-14T10:57:10.755" v="2511" actId="1076"/>
          <ac:picMkLst>
            <pc:docMk/>
            <pc:sldMk cId="2893310600" sldId="281"/>
            <ac:picMk id="7" creationId="{FD1E14AE-0737-056C-3BA5-58297587A6DE}"/>
          </ac:picMkLst>
        </pc:picChg>
      </pc:sldChg>
      <pc:sldChg chg="addSp modSp add mod ord">
        <pc:chgData name="Ethan Hart-Coombes" userId="916dd0ae-efba-4cae-8e68-4479ccb03e2e" providerId="ADAL" clId="{9EB7BF05-F844-4E86-B85C-6CF397B4D320}" dt="2022-12-20T09:23:42.184" v="3097" actId="1076"/>
        <pc:sldMkLst>
          <pc:docMk/>
          <pc:sldMk cId="730938971" sldId="282"/>
        </pc:sldMkLst>
        <pc:spChg chg="mod">
          <ac:chgData name="Ethan Hart-Coombes" userId="916dd0ae-efba-4cae-8e68-4479ccb03e2e" providerId="ADAL" clId="{9EB7BF05-F844-4E86-B85C-6CF397B4D320}" dt="2022-12-12T17:20:25.420" v="573" actId="20577"/>
          <ac:spMkLst>
            <pc:docMk/>
            <pc:sldMk cId="730938971" sldId="282"/>
            <ac:spMk id="5" creationId="{054A647B-C522-4748-80B3-5194768687D2}"/>
          </ac:spMkLst>
        </pc:spChg>
        <pc:spChg chg="mod">
          <ac:chgData name="Ethan Hart-Coombes" userId="916dd0ae-efba-4cae-8e68-4479ccb03e2e" providerId="ADAL" clId="{9EB7BF05-F844-4E86-B85C-6CF397B4D320}" dt="2022-12-20T09:12:29.430" v="3078" actId="20577"/>
          <ac:spMkLst>
            <pc:docMk/>
            <pc:sldMk cId="730938971" sldId="282"/>
            <ac:spMk id="6" creationId="{FBC4FE68-FA9B-CF41-AEB6-E021B7D009A0}"/>
          </ac:spMkLst>
        </pc:spChg>
        <pc:picChg chg="add mod">
          <ac:chgData name="Ethan Hart-Coombes" userId="916dd0ae-efba-4cae-8e68-4479ccb03e2e" providerId="ADAL" clId="{9EB7BF05-F844-4E86-B85C-6CF397B4D320}" dt="2022-12-20T09:23:40.382" v="3096" actId="1076"/>
          <ac:picMkLst>
            <pc:docMk/>
            <pc:sldMk cId="730938971" sldId="282"/>
            <ac:picMk id="3" creationId="{7349A595-C667-9FF9-E6F6-114EB664CB47}"/>
          </ac:picMkLst>
        </pc:picChg>
        <pc:picChg chg="add mod">
          <ac:chgData name="Ethan Hart-Coombes" userId="916dd0ae-efba-4cae-8e68-4479ccb03e2e" providerId="ADAL" clId="{9EB7BF05-F844-4E86-B85C-6CF397B4D320}" dt="2022-12-20T09:23:40.382" v="3096" actId="1076"/>
          <ac:picMkLst>
            <pc:docMk/>
            <pc:sldMk cId="730938971" sldId="282"/>
            <ac:picMk id="7" creationId="{998D9622-8427-1C36-4362-17C25B3FE7B8}"/>
          </ac:picMkLst>
        </pc:picChg>
        <pc:picChg chg="add mod">
          <ac:chgData name="Ethan Hart-Coombes" userId="916dd0ae-efba-4cae-8e68-4479ccb03e2e" providerId="ADAL" clId="{9EB7BF05-F844-4E86-B85C-6CF397B4D320}" dt="2022-12-20T09:23:42.184" v="3097" actId="1076"/>
          <ac:picMkLst>
            <pc:docMk/>
            <pc:sldMk cId="730938971" sldId="282"/>
            <ac:picMk id="9" creationId="{EA90F41F-FEEE-E3C6-9CE5-368B5895DAE9}"/>
          </ac:picMkLst>
        </pc:picChg>
      </pc:sldChg>
      <pc:sldChg chg="addSp modSp add mod ord">
        <pc:chgData name="Ethan Hart-Coombes" userId="916dd0ae-efba-4cae-8e68-4479ccb03e2e" providerId="ADAL" clId="{9EB7BF05-F844-4E86-B85C-6CF397B4D320}" dt="2022-12-20T11:00:34.642" v="3331" actId="20577"/>
        <pc:sldMkLst>
          <pc:docMk/>
          <pc:sldMk cId="3945853795" sldId="283"/>
        </pc:sldMkLst>
        <pc:spChg chg="mod">
          <ac:chgData name="Ethan Hart-Coombes" userId="916dd0ae-efba-4cae-8e68-4479ccb03e2e" providerId="ADAL" clId="{9EB7BF05-F844-4E86-B85C-6CF397B4D320}" dt="2022-12-12T17:21:19.370" v="627" actId="20577"/>
          <ac:spMkLst>
            <pc:docMk/>
            <pc:sldMk cId="3945853795" sldId="283"/>
            <ac:spMk id="5" creationId="{054A647B-C522-4748-80B3-5194768687D2}"/>
          </ac:spMkLst>
        </pc:spChg>
        <pc:spChg chg="mod">
          <ac:chgData name="Ethan Hart-Coombes" userId="916dd0ae-efba-4cae-8e68-4479ccb03e2e" providerId="ADAL" clId="{9EB7BF05-F844-4E86-B85C-6CF397B4D320}" dt="2022-12-20T11:00:34.642" v="3331" actId="20577"/>
          <ac:spMkLst>
            <pc:docMk/>
            <pc:sldMk cId="3945853795" sldId="283"/>
            <ac:spMk id="6" creationId="{FBC4FE68-FA9B-CF41-AEB6-E021B7D009A0}"/>
          </ac:spMkLst>
        </pc:spChg>
        <pc:picChg chg="add mod">
          <ac:chgData name="Ethan Hart-Coombes" userId="916dd0ae-efba-4cae-8e68-4479ccb03e2e" providerId="ADAL" clId="{9EB7BF05-F844-4E86-B85C-6CF397B4D320}" dt="2022-12-20T10:59:12.030" v="3322" actId="1076"/>
          <ac:picMkLst>
            <pc:docMk/>
            <pc:sldMk cId="3945853795" sldId="283"/>
            <ac:picMk id="3" creationId="{0DB73F8F-C6BA-BA65-EEC6-65C51393662D}"/>
          </ac:picMkLst>
        </pc:picChg>
      </pc:sldChg>
      <pc:sldChg chg="addSp modSp add mod">
        <pc:chgData name="Ethan Hart-Coombes" userId="916dd0ae-efba-4cae-8e68-4479ccb03e2e" providerId="ADAL" clId="{9EB7BF05-F844-4E86-B85C-6CF397B4D320}" dt="2022-12-20T11:01:41.226" v="3351" actId="14100"/>
        <pc:sldMkLst>
          <pc:docMk/>
          <pc:sldMk cId="117566072" sldId="284"/>
        </pc:sldMkLst>
        <pc:spChg chg="add mod">
          <ac:chgData name="Ethan Hart-Coombes" userId="916dd0ae-efba-4cae-8e68-4479ccb03e2e" providerId="ADAL" clId="{9EB7BF05-F844-4E86-B85C-6CF397B4D320}" dt="2022-12-20T11:01:41.226" v="3351" actId="14100"/>
          <ac:spMkLst>
            <pc:docMk/>
            <pc:sldMk cId="117566072" sldId="284"/>
            <ac:spMk id="4" creationId="{72A7BF4C-7576-8934-F15C-0EDB85F69A91}"/>
          </ac:spMkLst>
        </pc:spChg>
        <pc:spChg chg="mod">
          <ac:chgData name="Ethan Hart-Coombes" userId="916dd0ae-efba-4cae-8e68-4479ccb03e2e" providerId="ADAL" clId="{9EB7BF05-F844-4E86-B85C-6CF397B4D320}" dt="2022-12-12T17:25:03.037" v="651" actId="20577"/>
          <ac:spMkLst>
            <pc:docMk/>
            <pc:sldMk cId="117566072" sldId="284"/>
            <ac:spMk id="5" creationId="{054A647B-C522-4748-80B3-5194768687D2}"/>
          </ac:spMkLst>
        </pc:spChg>
        <pc:spChg chg="mod">
          <ac:chgData name="Ethan Hart-Coombes" userId="916dd0ae-efba-4cae-8e68-4479ccb03e2e" providerId="ADAL" clId="{9EB7BF05-F844-4E86-B85C-6CF397B4D320}" dt="2022-12-20T11:00:46.936" v="3343" actId="20577"/>
          <ac:spMkLst>
            <pc:docMk/>
            <pc:sldMk cId="117566072" sldId="284"/>
            <ac:spMk id="6" creationId="{FBC4FE68-FA9B-CF41-AEB6-E021B7D009A0}"/>
          </ac:spMkLst>
        </pc:spChg>
        <pc:picChg chg="add mod">
          <ac:chgData name="Ethan Hart-Coombes" userId="916dd0ae-efba-4cae-8e68-4479ccb03e2e" providerId="ADAL" clId="{9EB7BF05-F844-4E86-B85C-6CF397B4D320}" dt="2022-12-20T11:01:18.065" v="3348" actId="1076"/>
          <ac:picMkLst>
            <pc:docMk/>
            <pc:sldMk cId="117566072" sldId="284"/>
            <ac:picMk id="3" creationId="{A41EE15B-DAD4-EA31-B571-4DDE19C7C0F8}"/>
          </ac:picMkLst>
        </pc:picChg>
      </pc:sldChg>
      <pc:sldChg chg="addSp modSp add mod">
        <pc:chgData name="Ethan Hart-Coombes" userId="916dd0ae-efba-4cae-8e68-4479ccb03e2e" providerId="ADAL" clId="{9EB7BF05-F844-4E86-B85C-6CF397B4D320}" dt="2022-12-20T11:24:09.600" v="3631" actId="1076"/>
        <pc:sldMkLst>
          <pc:docMk/>
          <pc:sldMk cId="2724116645" sldId="285"/>
        </pc:sldMkLst>
        <pc:spChg chg="mod">
          <ac:chgData name="Ethan Hart-Coombes" userId="916dd0ae-efba-4cae-8e68-4479ccb03e2e" providerId="ADAL" clId="{9EB7BF05-F844-4E86-B85C-6CF397B4D320}" dt="2022-12-20T11:21:48.382" v="3374" actId="20577"/>
          <ac:spMkLst>
            <pc:docMk/>
            <pc:sldMk cId="2724116645" sldId="285"/>
            <ac:spMk id="5" creationId="{054A647B-C522-4748-80B3-5194768687D2}"/>
          </ac:spMkLst>
        </pc:spChg>
        <pc:spChg chg="mod">
          <ac:chgData name="Ethan Hart-Coombes" userId="916dd0ae-efba-4cae-8e68-4479ccb03e2e" providerId="ADAL" clId="{9EB7BF05-F844-4E86-B85C-6CF397B4D320}" dt="2022-12-20T11:24:00.471" v="3628" actId="20577"/>
          <ac:spMkLst>
            <pc:docMk/>
            <pc:sldMk cId="2724116645" sldId="285"/>
            <ac:spMk id="6" creationId="{FBC4FE68-FA9B-CF41-AEB6-E021B7D009A0}"/>
          </ac:spMkLst>
        </pc:spChg>
        <pc:picChg chg="add mod">
          <ac:chgData name="Ethan Hart-Coombes" userId="916dd0ae-efba-4cae-8e68-4479ccb03e2e" providerId="ADAL" clId="{9EB7BF05-F844-4E86-B85C-6CF397B4D320}" dt="2022-12-20T11:24:09.600" v="3631" actId="1076"/>
          <ac:picMkLst>
            <pc:docMk/>
            <pc:sldMk cId="2724116645" sldId="285"/>
            <ac:picMk id="3" creationId="{07008BF8-E4AB-C6A2-87B6-7B2C9F6259AD}"/>
          </ac:picMkLst>
        </pc:picChg>
      </pc:sldChg>
      <pc:sldChg chg="addSp modSp add mod">
        <pc:chgData name="Ethan Hart-Coombes" userId="916dd0ae-efba-4cae-8e68-4479ccb03e2e" providerId="ADAL" clId="{9EB7BF05-F844-4E86-B85C-6CF397B4D320}" dt="2022-12-20T11:29:24.866" v="3785" actId="20577"/>
        <pc:sldMkLst>
          <pc:docMk/>
          <pc:sldMk cId="789647012" sldId="286"/>
        </pc:sldMkLst>
        <pc:spChg chg="mod">
          <ac:chgData name="Ethan Hart-Coombes" userId="916dd0ae-efba-4cae-8e68-4479ccb03e2e" providerId="ADAL" clId="{9EB7BF05-F844-4E86-B85C-6CF397B4D320}" dt="2022-12-12T17:29:49.715" v="831" actId="20577"/>
          <ac:spMkLst>
            <pc:docMk/>
            <pc:sldMk cId="789647012" sldId="286"/>
            <ac:spMk id="5" creationId="{054A647B-C522-4748-80B3-5194768687D2}"/>
          </ac:spMkLst>
        </pc:spChg>
        <pc:spChg chg="mod">
          <ac:chgData name="Ethan Hart-Coombes" userId="916dd0ae-efba-4cae-8e68-4479ccb03e2e" providerId="ADAL" clId="{9EB7BF05-F844-4E86-B85C-6CF397B4D320}" dt="2022-12-20T11:29:24.866" v="3785" actId="20577"/>
          <ac:spMkLst>
            <pc:docMk/>
            <pc:sldMk cId="789647012" sldId="286"/>
            <ac:spMk id="6" creationId="{FBC4FE68-FA9B-CF41-AEB6-E021B7D009A0}"/>
          </ac:spMkLst>
        </pc:spChg>
        <pc:picChg chg="add mod">
          <ac:chgData name="Ethan Hart-Coombes" userId="916dd0ae-efba-4cae-8e68-4479ccb03e2e" providerId="ADAL" clId="{9EB7BF05-F844-4E86-B85C-6CF397B4D320}" dt="2022-12-20T11:27:50.095" v="3773" actId="1076"/>
          <ac:picMkLst>
            <pc:docMk/>
            <pc:sldMk cId="789647012" sldId="286"/>
            <ac:picMk id="3" creationId="{9D0CC267-4294-0C73-3CBE-F53207096971}"/>
          </ac:picMkLst>
        </pc:picChg>
        <pc:picChg chg="add mod">
          <ac:chgData name="Ethan Hart-Coombes" userId="916dd0ae-efba-4cae-8e68-4479ccb03e2e" providerId="ADAL" clId="{9EB7BF05-F844-4E86-B85C-6CF397B4D320}" dt="2022-12-20T11:27:49.089" v="3772" actId="1076"/>
          <ac:picMkLst>
            <pc:docMk/>
            <pc:sldMk cId="789647012" sldId="286"/>
            <ac:picMk id="7" creationId="{123C02E8-FB99-396D-5FA4-1F11CBD035C7}"/>
          </ac:picMkLst>
        </pc:picChg>
      </pc:sldChg>
    </pc:docChg>
  </pc:docChgLst>
  <pc:docChgLst>
    <pc:chgData name="Ethan Hart-Coombes" userId="916dd0ae-efba-4cae-8e68-4479ccb03e2e" providerId="ADAL" clId="{3ADC8CD5-3FF7-4321-A0E1-ECF13CF6B027}"/>
    <pc:docChg chg="undo redo custSel addSld delSld modSld sldOrd">
      <pc:chgData name="Ethan Hart-Coombes" userId="916dd0ae-efba-4cae-8e68-4479ccb03e2e" providerId="ADAL" clId="{3ADC8CD5-3FF7-4321-A0E1-ECF13CF6B027}" dt="2023-11-06T14:31:49.449" v="8153" actId="20577"/>
      <pc:docMkLst>
        <pc:docMk/>
      </pc:docMkLst>
      <pc:sldChg chg="modSp mod">
        <pc:chgData name="Ethan Hart-Coombes" userId="916dd0ae-efba-4cae-8e68-4479ccb03e2e" providerId="ADAL" clId="{3ADC8CD5-3FF7-4321-A0E1-ECF13CF6B027}" dt="2023-08-31T10:01:46.056" v="4" actId="20577"/>
        <pc:sldMkLst>
          <pc:docMk/>
          <pc:sldMk cId="3915576272" sldId="256"/>
        </pc:sldMkLst>
        <pc:spChg chg="mod">
          <ac:chgData name="Ethan Hart-Coombes" userId="916dd0ae-efba-4cae-8e68-4479ccb03e2e" providerId="ADAL" clId="{3ADC8CD5-3FF7-4321-A0E1-ECF13CF6B027}" dt="2023-08-31T10:01:46.056" v="4" actId="20577"/>
          <ac:spMkLst>
            <pc:docMk/>
            <pc:sldMk cId="3915576272" sldId="256"/>
            <ac:spMk id="4" creationId="{73C412C2-ECF2-BD4E-8FAD-3624727ED73E}"/>
          </ac:spMkLst>
        </pc:spChg>
      </pc:sldChg>
      <pc:sldChg chg="addSp delSp modSp add del mod setBg modNotesTx">
        <pc:chgData name="Ethan Hart-Coombes" userId="916dd0ae-efba-4cae-8e68-4479ccb03e2e" providerId="ADAL" clId="{3ADC8CD5-3FF7-4321-A0E1-ECF13CF6B027}" dt="2023-11-06T14:31:49.449" v="8153" actId="20577"/>
        <pc:sldMkLst>
          <pc:docMk/>
          <pc:sldMk cId="606724945" sldId="262"/>
        </pc:sldMkLst>
        <pc:spChg chg="mod">
          <ac:chgData name="Ethan Hart-Coombes" userId="916dd0ae-efba-4cae-8e68-4479ccb03e2e" providerId="ADAL" clId="{3ADC8CD5-3FF7-4321-A0E1-ECF13CF6B027}" dt="2023-08-31T13:59:05.553" v="2992" actId="26606"/>
          <ac:spMkLst>
            <pc:docMk/>
            <pc:sldMk cId="606724945" sldId="262"/>
            <ac:spMk id="5" creationId="{054A647B-C522-4748-80B3-5194768687D2}"/>
          </ac:spMkLst>
        </pc:spChg>
        <pc:spChg chg="mod ord">
          <ac:chgData name="Ethan Hart-Coombes" userId="916dd0ae-efba-4cae-8e68-4479ccb03e2e" providerId="ADAL" clId="{3ADC8CD5-3FF7-4321-A0E1-ECF13CF6B027}" dt="2023-09-01T08:56:32.754" v="4345"/>
          <ac:spMkLst>
            <pc:docMk/>
            <pc:sldMk cId="606724945" sldId="262"/>
            <ac:spMk id="6" creationId="{FBC4FE68-FA9B-CF41-AEB6-E021B7D009A0}"/>
          </ac:spMkLst>
        </pc:spChg>
        <pc:spChg chg="del">
          <ac:chgData name="Ethan Hart-Coombes" userId="916dd0ae-efba-4cae-8e68-4479ccb03e2e" providerId="ADAL" clId="{3ADC8CD5-3FF7-4321-A0E1-ECF13CF6B027}" dt="2023-08-31T11:15:17.531" v="2659" actId="478"/>
          <ac:spMkLst>
            <pc:docMk/>
            <pc:sldMk cId="606724945" sldId="262"/>
            <ac:spMk id="8" creationId="{DEF0102F-C9B5-E3FE-CF36-B70F7FF39813}"/>
          </ac:spMkLst>
        </pc:spChg>
        <pc:spChg chg="add del">
          <ac:chgData name="Ethan Hart-Coombes" userId="916dd0ae-efba-4cae-8e68-4479ccb03e2e" providerId="ADAL" clId="{3ADC8CD5-3FF7-4321-A0E1-ECF13CF6B027}" dt="2023-08-31T13:59:04.733" v="2990" actId="26606"/>
          <ac:spMkLst>
            <pc:docMk/>
            <pc:sldMk cId="606724945" sldId="262"/>
            <ac:spMk id="11" creationId="{0288C6B4-AFC3-407F-A595-EFFD38D4CCAF}"/>
          </ac:spMkLst>
        </pc:spChg>
        <pc:spChg chg="add del">
          <ac:chgData name="Ethan Hart-Coombes" userId="916dd0ae-efba-4cae-8e68-4479ccb03e2e" providerId="ADAL" clId="{3ADC8CD5-3FF7-4321-A0E1-ECF13CF6B027}" dt="2023-08-31T13:59:04.733" v="2990" actId="26606"/>
          <ac:spMkLst>
            <pc:docMk/>
            <pc:sldMk cId="606724945" sldId="262"/>
            <ac:spMk id="13" creationId="{CF236821-17FE-429B-8D2C-08E13A64EA40}"/>
          </ac:spMkLst>
        </pc:spChg>
        <pc:spChg chg="add del">
          <ac:chgData name="Ethan Hart-Coombes" userId="916dd0ae-efba-4cae-8e68-4479ccb03e2e" providerId="ADAL" clId="{3ADC8CD5-3FF7-4321-A0E1-ECF13CF6B027}" dt="2023-08-31T13:59:04.733" v="2990" actId="26606"/>
          <ac:spMkLst>
            <pc:docMk/>
            <pc:sldMk cId="606724945" sldId="262"/>
            <ac:spMk id="15" creationId="{C0BDBCD2-E081-43AB-9119-C55465E59757}"/>
          </ac:spMkLst>
        </pc:spChg>
        <pc:spChg chg="add del">
          <ac:chgData name="Ethan Hart-Coombes" userId="916dd0ae-efba-4cae-8e68-4479ccb03e2e" providerId="ADAL" clId="{3ADC8CD5-3FF7-4321-A0E1-ECF13CF6B027}" dt="2023-08-31T13:59:04.733" v="2990" actId="26606"/>
          <ac:spMkLst>
            <pc:docMk/>
            <pc:sldMk cId="606724945" sldId="262"/>
            <ac:spMk id="17" creationId="{98E79BE4-34FE-485A-98A5-92CE8F7C4743}"/>
          </ac:spMkLst>
        </pc:spChg>
        <pc:spChg chg="add del">
          <ac:chgData name="Ethan Hart-Coombes" userId="916dd0ae-efba-4cae-8e68-4479ccb03e2e" providerId="ADAL" clId="{3ADC8CD5-3FF7-4321-A0E1-ECF13CF6B027}" dt="2023-08-31T13:59:04.733" v="2990" actId="26606"/>
          <ac:spMkLst>
            <pc:docMk/>
            <pc:sldMk cId="606724945" sldId="262"/>
            <ac:spMk id="19" creationId="{7A5F0580-5EE9-419F-96EE-B6529EF6E7D0}"/>
          </ac:spMkLst>
        </pc:spChg>
        <pc:grpChg chg="add del">
          <ac:chgData name="Ethan Hart-Coombes" userId="916dd0ae-efba-4cae-8e68-4479ccb03e2e" providerId="ADAL" clId="{3ADC8CD5-3FF7-4321-A0E1-ECF13CF6B027}" dt="2023-08-31T13:59:05.553" v="2992" actId="26606"/>
          <ac:grpSpMkLst>
            <pc:docMk/>
            <pc:sldMk cId="606724945" sldId="262"/>
            <ac:grpSpMk id="21" creationId="{6258F736-B256-8039-9DC6-F4E49A5C5AD5}"/>
          </ac:grpSpMkLst>
        </pc:grpChg>
        <pc:picChg chg="del">
          <ac:chgData name="Ethan Hart-Coombes" userId="916dd0ae-efba-4cae-8e68-4479ccb03e2e" providerId="ADAL" clId="{3ADC8CD5-3FF7-4321-A0E1-ECF13CF6B027}" dt="2023-08-31T11:15:15.343" v="2658" actId="478"/>
          <ac:picMkLst>
            <pc:docMk/>
            <pc:sldMk cId="606724945" sldId="262"/>
            <ac:picMk id="3" creationId="{1118C9F7-6C64-83E2-3195-5756B3B0B7D2}"/>
          </ac:picMkLst>
        </pc:picChg>
        <pc:picChg chg="add mod">
          <ac:chgData name="Ethan Hart-Coombes" userId="916dd0ae-efba-4cae-8e68-4479ccb03e2e" providerId="ADAL" clId="{3ADC8CD5-3FF7-4321-A0E1-ECF13CF6B027}" dt="2023-08-31T14:02:51.825" v="3019" actId="1076"/>
          <ac:picMkLst>
            <pc:docMk/>
            <pc:sldMk cId="606724945" sldId="262"/>
            <ac:picMk id="4" creationId="{BF4EFE6D-5AAA-F598-9D8C-926275560D6E}"/>
          </ac:picMkLst>
        </pc:picChg>
        <pc:picChg chg="add mod">
          <ac:chgData name="Ethan Hart-Coombes" userId="916dd0ae-efba-4cae-8e68-4479ccb03e2e" providerId="ADAL" clId="{3ADC8CD5-3FF7-4321-A0E1-ECF13CF6B027}" dt="2023-08-31T14:02:32.653" v="3015" actId="1076"/>
          <ac:picMkLst>
            <pc:docMk/>
            <pc:sldMk cId="606724945" sldId="262"/>
            <ac:picMk id="9" creationId="{5F817EA7-4E23-EAB8-7CF6-475C37F55E9F}"/>
          </ac:picMkLst>
        </pc:picChg>
        <pc:picChg chg="del">
          <ac:chgData name="Ethan Hart-Coombes" userId="916dd0ae-efba-4cae-8e68-4479ccb03e2e" providerId="ADAL" clId="{3ADC8CD5-3FF7-4321-A0E1-ECF13CF6B027}" dt="2023-08-31T11:15:14.955" v="2657" actId="478"/>
          <ac:picMkLst>
            <pc:docMk/>
            <pc:sldMk cId="606724945" sldId="262"/>
            <ac:picMk id="10" creationId="{7B8A104D-531D-9D56-9510-4E2A77C15E54}"/>
          </ac:picMkLst>
        </pc:picChg>
      </pc:sldChg>
      <pc:sldChg chg="modSp mod">
        <pc:chgData name="Ethan Hart-Coombes" userId="916dd0ae-efba-4cae-8e68-4479ccb03e2e" providerId="ADAL" clId="{3ADC8CD5-3FF7-4321-A0E1-ECF13CF6B027}" dt="2023-10-04T13:45:39.182" v="8091" actId="14734"/>
        <pc:sldMkLst>
          <pc:docMk/>
          <pc:sldMk cId="84807362" sldId="277"/>
        </pc:sldMkLst>
        <pc:spChg chg="mod">
          <ac:chgData name="Ethan Hart-Coombes" userId="916dd0ae-efba-4cae-8e68-4479ccb03e2e" providerId="ADAL" clId="{3ADC8CD5-3FF7-4321-A0E1-ECF13CF6B027}" dt="2023-08-31T10:05:57.931" v="37" actId="20577"/>
          <ac:spMkLst>
            <pc:docMk/>
            <pc:sldMk cId="84807362" sldId="277"/>
            <ac:spMk id="4" creationId="{83C1EE4E-FCE0-41EA-9179-59568092BD22}"/>
          </ac:spMkLst>
        </pc:spChg>
        <pc:graphicFrameChg chg="mod modGraphic">
          <ac:chgData name="Ethan Hart-Coombes" userId="916dd0ae-efba-4cae-8e68-4479ccb03e2e" providerId="ADAL" clId="{3ADC8CD5-3FF7-4321-A0E1-ECF13CF6B027}" dt="2023-10-04T13:45:39.182" v="8091" actId="14734"/>
          <ac:graphicFrameMkLst>
            <pc:docMk/>
            <pc:sldMk cId="84807362" sldId="277"/>
            <ac:graphicFrameMk id="6" creationId="{23C092DA-224A-4588-BD59-7E0A74C813E2}"/>
          </ac:graphicFrameMkLst>
        </pc:graphicFrameChg>
      </pc:sldChg>
      <pc:sldChg chg="addSp modSp add mod">
        <pc:chgData name="Ethan Hart-Coombes" userId="916dd0ae-efba-4cae-8e68-4479ccb03e2e" providerId="ADAL" clId="{3ADC8CD5-3FF7-4321-A0E1-ECF13CF6B027}" dt="2023-09-01T08:56:39.289" v="4353" actId="1038"/>
        <pc:sldMkLst>
          <pc:docMk/>
          <pc:sldMk cId="226238950" sldId="278"/>
        </pc:sldMkLst>
        <pc:spChg chg="mod">
          <ac:chgData name="Ethan Hart-Coombes" userId="916dd0ae-efba-4cae-8e68-4479ccb03e2e" providerId="ADAL" clId="{3ADC8CD5-3FF7-4321-A0E1-ECF13CF6B027}" dt="2023-08-31T13:19:12.505" v="2683" actId="20577"/>
          <ac:spMkLst>
            <pc:docMk/>
            <pc:sldMk cId="226238950" sldId="278"/>
            <ac:spMk id="5" creationId="{054A647B-C522-4748-80B3-5194768687D2}"/>
          </ac:spMkLst>
        </pc:spChg>
        <pc:spChg chg="mod ord">
          <ac:chgData name="Ethan Hart-Coombes" userId="916dd0ae-efba-4cae-8e68-4479ccb03e2e" providerId="ADAL" clId="{3ADC8CD5-3FF7-4321-A0E1-ECF13CF6B027}" dt="2023-09-01T08:56:36.297" v="4347"/>
          <ac:spMkLst>
            <pc:docMk/>
            <pc:sldMk cId="226238950" sldId="278"/>
            <ac:spMk id="6" creationId="{FBC4FE68-FA9B-CF41-AEB6-E021B7D009A0}"/>
          </ac:spMkLst>
        </pc:spChg>
        <pc:picChg chg="add mod modCrop">
          <ac:chgData name="Ethan Hart-Coombes" userId="916dd0ae-efba-4cae-8e68-4479ccb03e2e" providerId="ADAL" clId="{3ADC8CD5-3FF7-4321-A0E1-ECF13CF6B027}" dt="2023-09-01T08:56:39.289" v="4353" actId="1038"/>
          <ac:picMkLst>
            <pc:docMk/>
            <pc:sldMk cId="226238950" sldId="278"/>
            <ac:picMk id="3" creationId="{E58BDEFE-077A-499B-F185-E775F4C06933}"/>
          </ac:picMkLst>
        </pc:picChg>
        <pc:picChg chg="add mod ord">
          <ac:chgData name="Ethan Hart-Coombes" userId="916dd0ae-efba-4cae-8e68-4479ccb03e2e" providerId="ADAL" clId="{3ADC8CD5-3FF7-4321-A0E1-ECF13CF6B027}" dt="2023-08-31T14:10:05.129" v="3271" actId="1076"/>
          <ac:picMkLst>
            <pc:docMk/>
            <pc:sldMk cId="226238950" sldId="278"/>
            <ac:picMk id="7" creationId="{E2B6C322-2669-675A-ECA6-472CE02A3F7C}"/>
          </ac:picMkLst>
        </pc:picChg>
      </pc:sldChg>
      <pc:sldChg chg="add del">
        <pc:chgData name="Ethan Hart-Coombes" userId="916dd0ae-efba-4cae-8e68-4479ccb03e2e" providerId="ADAL" clId="{3ADC8CD5-3FF7-4321-A0E1-ECF13CF6B027}" dt="2023-08-31T10:01:56.337" v="7" actId="47"/>
        <pc:sldMkLst>
          <pc:docMk/>
          <pc:sldMk cId="1827184158" sldId="278"/>
        </pc:sldMkLst>
      </pc:sldChg>
      <pc:sldChg chg="addSp delSp modSp add mod">
        <pc:chgData name="Ethan Hart-Coombes" userId="916dd0ae-efba-4cae-8e68-4479ccb03e2e" providerId="ADAL" clId="{3ADC8CD5-3FF7-4321-A0E1-ECF13CF6B027}" dt="2023-10-11T10:16:40.003" v="8094" actId="478"/>
        <pc:sldMkLst>
          <pc:docMk/>
          <pc:sldMk cId="3243289196" sldId="279"/>
        </pc:sldMkLst>
        <pc:spChg chg="add mod">
          <ac:chgData name="Ethan Hart-Coombes" userId="916dd0ae-efba-4cae-8e68-4479ccb03e2e" providerId="ADAL" clId="{3ADC8CD5-3FF7-4321-A0E1-ECF13CF6B027}" dt="2023-10-04T14:23:39.876" v="8092" actId="20577"/>
          <ac:spMkLst>
            <pc:docMk/>
            <pc:sldMk cId="3243289196" sldId="279"/>
            <ac:spMk id="2" creationId="{0E855641-2C84-6FEA-0AB4-C34B3DCC18CC}"/>
          </ac:spMkLst>
        </pc:spChg>
        <pc:spChg chg="mod">
          <ac:chgData name="Ethan Hart-Coombes" userId="916dd0ae-efba-4cae-8e68-4479ccb03e2e" providerId="ADAL" clId="{3ADC8CD5-3FF7-4321-A0E1-ECF13CF6B027}" dt="2023-08-31T14:59:04.032" v="3313" actId="20577"/>
          <ac:spMkLst>
            <pc:docMk/>
            <pc:sldMk cId="3243289196" sldId="279"/>
            <ac:spMk id="5" creationId="{054A647B-C522-4748-80B3-5194768687D2}"/>
          </ac:spMkLst>
        </pc:spChg>
        <pc:spChg chg="mod">
          <ac:chgData name="Ethan Hart-Coombes" userId="916dd0ae-efba-4cae-8e68-4479ccb03e2e" providerId="ADAL" clId="{3ADC8CD5-3FF7-4321-A0E1-ECF13CF6B027}" dt="2023-08-31T14:57:06.199" v="3277" actId="20577"/>
          <ac:spMkLst>
            <pc:docMk/>
            <pc:sldMk cId="3243289196" sldId="279"/>
            <ac:spMk id="6" creationId="{FBC4FE68-FA9B-CF41-AEB6-E021B7D009A0}"/>
          </ac:spMkLst>
        </pc:spChg>
        <pc:graphicFrameChg chg="add del modGraphic">
          <ac:chgData name="Ethan Hart-Coombes" userId="916dd0ae-efba-4cae-8e68-4479ccb03e2e" providerId="ADAL" clId="{3ADC8CD5-3FF7-4321-A0E1-ECF13CF6B027}" dt="2023-10-11T10:16:40.003" v="8094" actId="478"/>
          <ac:graphicFrameMkLst>
            <pc:docMk/>
            <pc:sldMk cId="3243289196" sldId="279"/>
            <ac:graphicFrameMk id="4" creationId="{77A5A877-4D68-0323-1A15-78F20ADB759D}"/>
          </ac:graphicFrameMkLst>
        </pc:graphicFrameChg>
        <pc:picChg chg="del">
          <ac:chgData name="Ethan Hart-Coombes" userId="916dd0ae-efba-4cae-8e68-4479ccb03e2e" providerId="ADAL" clId="{3ADC8CD5-3FF7-4321-A0E1-ECF13CF6B027}" dt="2023-08-31T14:56:57.286" v="3275" actId="478"/>
          <ac:picMkLst>
            <pc:docMk/>
            <pc:sldMk cId="3243289196" sldId="279"/>
            <ac:picMk id="3" creationId="{E58BDEFE-077A-499B-F185-E775F4C06933}"/>
          </ac:picMkLst>
        </pc:picChg>
        <pc:picChg chg="del">
          <ac:chgData name="Ethan Hart-Coombes" userId="916dd0ae-efba-4cae-8e68-4479ccb03e2e" providerId="ADAL" clId="{3ADC8CD5-3FF7-4321-A0E1-ECF13CF6B027}" dt="2023-08-31T14:56:58.441" v="3276" actId="478"/>
          <ac:picMkLst>
            <pc:docMk/>
            <pc:sldMk cId="3243289196" sldId="279"/>
            <ac:picMk id="7" creationId="{E2B6C322-2669-675A-ECA6-472CE02A3F7C}"/>
          </ac:picMkLst>
        </pc:picChg>
        <pc:picChg chg="add mod">
          <ac:chgData name="Ethan Hart-Coombes" userId="916dd0ae-efba-4cae-8e68-4479ccb03e2e" providerId="ADAL" clId="{3ADC8CD5-3FF7-4321-A0E1-ECF13CF6B027}" dt="2023-08-31T15:11:51.710" v="3499" actId="1076"/>
          <ac:picMkLst>
            <pc:docMk/>
            <pc:sldMk cId="3243289196" sldId="279"/>
            <ac:picMk id="8" creationId="{893617C3-3BC8-8C5A-C60C-ECB4D95D6D17}"/>
          </ac:picMkLst>
        </pc:picChg>
        <pc:picChg chg="add mod">
          <ac:chgData name="Ethan Hart-Coombes" userId="916dd0ae-efba-4cae-8e68-4479ccb03e2e" providerId="ADAL" clId="{3ADC8CD5-3FF7-4321-A0E1-ECF13CF6B027}" dt="2023-09-01T08:56:18.454" v="4343" actId="1036"/>
          <ac:picMkLst>
            <pc:docMk/>
            <pc:sldMk cId="3243289196" sldId="279"/>
            <ac:picMk id="10" creationId="{0A2155C3-34BD-94C8-67FD-14AAA1FBDA79}"/>
          </ac:picMkLst>
        </pc:picChg>
      </pc:sldChg>
      <pc:sldChg chg="add del">
        <pc:chgData name="Ethan Hart-Coombes" userId="916dd0ae-efba-4cae-8e68-4479ccb03e2e" providerId="ADAL" clId="{3ADC8CD5-3FF7-4321-A0E1-ECF13CF6B027}" dt="2023-08-31T10:01:56.337" v="7" actId="47"/>
        <pc:sldMkLst>
          <pc:docMk/>
          <pc:sldMk cId="3404258021" sldId="279"/>
        </pc:sldMkLst>
      </pc:sldChg>
      <pc:sldChg chg="add del">
        <pc:chgData name="Ethan Hart-Coombes" userId="916dd0ae-efba-4cae-8e68-4479ccb03e2e" providerId="ADAL" clId="{3ADC8CD5-3FF7-4321-A0E1-ECF13CF6B027}" dt="2023-08-31T10:01:56.337" v="7" actId="47"/>
        <pc:sldMkLst>
          <pc:docMk/>
          <pc:sldMk cId="148863106" sldId="280"/>
        </pc:sldMkLst>
      </pc:sldChg>
      <pc:sldChg chg="addSp delSp modSp add mod modNotesTx">
        <pc:chgData name="Ethan Hart-Coombes" userId="916dd0ae-efba-4cae-8e68-4479ccb03e2e" providerId="ADAL" clId="{3ADC8CD5-3FF7-4321-A0E1-ECF13CF6B027}" dt="2023-09-01T09:58:19.418" v="4555" actId="20577"/>
        <pc:sldMkLst>
          <pc:docMk/>
          <pc:sldMk cId="3821594825" sldId="280"/>
        </pc:sldMkLst>
        <pc:spChg chg="mod">
          <ac:chgData name="Ethan Hart-Coombes" userId="916dd0ae-efba-4cae-8e68-4479ccb03e2e" providerId="ADAL" clId="{3ADC8CD5-3FF7-4321-A0E1-ECF13CF6B027}" dt="2023-09-01T08:50:08.102" v="4013" actId="20577"/>
          <ac:spMkLst>
            <pc:docMk/>
            <pc:sldMk cId="3821594825" sldId="280"/>
            <ac:spMk id="2" creationId="{0E855641-2C84-6FEA-0AB4-C34B3DCC18CC}"/>
          </ac:spMkLst>
        </pc:spChg>
        <pc:spChg chg="mod">
          <ac:chgData name="Ethan Hart-Coombes" userId="916dd0ae-efba-4cae-8e68-4479ccb03e2e" providerId="ADAL" clId="{3ADC8CD5-3FF7-4321-A0E1-ECF13CF6B027}" dt="2023-08-31T15:13:23.643" v="3506" actId="20577"/>
          <ac:spMkLst>
            <pc:docMk/>
            <pc:sldMk cId="3821594825" sldId="280"/>
            <ac:spMk id="5" creationId="{054A647B-C522-4748-80B3-5194768687D2}"/>
          </ac:spMkLst>
        </pc:spChg>
        <pc:spChg chg="add mod">
          <ac:chgData name="Ethan Hart-Coombes" userId="916dd0ae-efba-4cae-8e68-4479ccb03e2e" providerId="ADAL" clId="{3ADC8CD5-3FF7-4321-A0E1-ECF13CF6B027}" dt="2023-08-31T16:13:08.566" v="3731" actId="1036"/>
          <ac:spMkLst>
            <pc:docMk/>
            <pc:sldMk cId="3821594825" sldId="280"/>
            <ac:spMk id="11" creationId="{6273375D-211E-BA0A-2944-65F7255F2D9A}"/>
          </ac:spMkLst>
        </pc:spChg>
        <pc:picChg chg="add mod">
          <ac:chgData name="Ethan Hart-Coombes" userId="916dd0ae-efba-4cae-8e68-4479ccb03e2e" providerId="ADAL" clId="{3ADC8CD5-3FF7-4321-A0E1-ECF13CF6B027}" dt="2023-08-31T16:13:08.566" v="3731" actId="1036"/>
          <ac:picMkLst>
            <pc:docMk/>
            <pc:sldMk cId="3821594825" sldId="280"/>
            <ac:picMk id="4" creationId="{7F591DB7-24F5-1F54-48BD-DA79A7BB8F80}"/>
          </ac:picMkLst>
        </pc:picChg>
        <pc:picChg chg="del">
          <ac:chgData name="Ethan Hart-Coombes" userId="916dd0ae-efba-4cae-8e68-4479ccb03e2e" providerId="ADAL" clId="{3ADC8CD5-3FF7-4321-A0E1-ECF13CF6B027}" dt="2023-08-31T15:15:24.157" v="3589" actId="478"/>
          <ac:picMkLst>
            <pc:docMk/>
            <pc:sldMk cId="3821594825" sldId="280"/>
            <ac:picMk id="8" creationId="{893617C3-3BC8-8C5A-C60C-ECB4D95D6D17}"/>
          </ac:picMkLst>
        </pc:picChg>
        <pc:picChg chg="add mod modCrop">
          <ac:chgData name="Ethan Hart-Coombes" userId="916dd0ae-efba-4cae-8e68-4479ccb03e2e" providerId="ADAL" clId="{3ADC8CD5-3FF7-4321-A0E1-ECF13CF6B027}" dt="2023-08-31T16:13:08.566" v="3731" actId="1036"/>
          <ac:picMkLst>
            <pc:docMk/>
            <pc:sldMk cId="3821594825" sldId="280"/>
            <ac:picMk id="9" creationId="{E0E72CD3-C009-F9B1-D521-7D269F9F4EF7}"/>
          </ac:picMkLst>
        </pc:picChg>
        <pc:picChg chg="del">
          <ac:chgData name="Ethan Hart-Coombes" userId="916dd0ae-efba-4cae-8e68-4479ccb03e2e" providerId="ADAL" clId="{3ADC8CD5-3FF7-4321-A0E1-ECF13CF6B027}" dt="2023-08-31T15:15:24.627" v="3590" actId="478"/>
          <ac:picMkLst>
            <pc:docMk/>
            <pc:sldMk cId="3821594825" sldId="280"/>
            <ac:picMk id="10" creationId="{0A2155C3-34BD-94C8-67FD-14AAA1FBDA79}"/>
          </ac:picMkLst>
        </pc:picChg>
      </pc:sldChg>
      <pc:sldChg chg="addSp delSp modSp add mod modNotesTx">
        <pc:chgData name="Ethan Hart-Coombes" userId="916dd0ae-efba-4cae-8e68-4479ccb03e2e" providerId="ADAL" clId="{3ADC8CD5-3FF7-4321-A0E1-ECF13CF6B027}" dt="2023-09-01T08:43:05.654" v="3902" actId="20577"/>
        <pc:sldMkLst>
          <pc:docMk/>
          <pc:sldMk cId="123821035" sldId="281"/>
        </pc:sldMkLst>
        <pc:spChg chg="mod">
          <ac:chgData name="Ethan Hart-Coombes" userId="916dd0ae-efba-4cae-8e68-4479ccb03e2e" providerId="ADAL" clId="{3ADC8CD5-3FF7-4321-A0E1-ECF13CF6B027}" dt="2023-09-01T08:41:05.566" v="3875" actId="20577"/>
          <ac:spMkLst>
            <pc:docMk/>
            <pc:sldMk cId="123821035" sldId="281"/>
            <ac:spMk id="2" creationId="{0E855641-2C84-6FEA-0AB4-C34B3DCC18CC}"/>
          </ac:spMkLst>
        </pc:spChg>
        <pc:spChg chg="mod">
          <ac:chgData name="Ethan Hart-Coombes" userId="916dd0ae-efba-4cae-8e68-4479ccb03e2e" providerId="ADAL" clId="{3ADC8CD5-3FF7-4321-A0E1-ECF13CF6B027}" dt="2023-09-01T08:40:33.350" v="3751" actId="20577"/>
          <ac:spMkLst>
            <pc:docMk/>
            <pc:sldMk cId="123821035" sldId="281"/>
            <ac:spMk id="5" creationId="{054A647B-C522-4748-80B3-5194768687D2}"/>
          </ac:spMkLst>
        </pc:spChg>
        <pc:spChg chg="add mod">
          <ac:chgData name="Ethan Hart-Coombes" userId="916dd0ae-efba-4cae-8e68-4479ccb03e2e" providerId="ADAL" clId="{3ADC8CD5-3FF7-4321-A0E1-ECF13CF6B027}" dt="2023-09-01T08:42:47.276" v="3886" actId="208"/>
          <ac:spMkLst>
            <pc:docMk/>
            <pc:sldMk cId="123821035" sldId="281"/>
            <ac:spMk id="8" creationId="{323FD443-E282-9913-34BC-8E00B5788A0C}"/>
          </ac:spMkLst>
        </pc:spChg>
        <pc:spChg chg="del">
          <ac:chgData name="Ethan Hart-Coombes" userId="916dd0ae-efba-4cae-8e68-4479ccb03e2e" providerId="ADAL" clId="{3ADC8CD5-3FF7-4321-A0E1-ECF13CF6B027}" dt="2023-09-01T08:40:44.817" v="3753" actId="478"/>
          <ac:spMkLst>
            <pc:docMk/>
            <pc:sldMk cId="123821035" sldId="281"/>
            <ac:spMk id="11" creationId="{6273375D-211E-BA0A-2944-65F7255F2D9A}"/>
          </ac:spMkLst>
        </pc:spChg>
        <pc:picChg chg="del">
          <ac:chgData name="Ethan Hart-Coombes" userId="916dd0ae-efba-4cae-8e68-4479ccb03e2e" providerId="ADAL" clId="{3ADC8CD5-3FF7-4321-A0E1-ECF13CF6B027}" dt="2023-09-01T08:40:44.344" v="3752" actId="478"/>
          <ac:picMkLst>
            <pc:docMk/>
            <pc:sldMk cId="123821035" sldId="281"/>
            <ac:picMk id="4" creationId="{7F591DB7-24F5-1F54-48BD-DA79A7BB8F80}"/>
          </ac:picMkLst>
        </pc:picChg>
        <pc:picChg chg="add mod">
          <ac:chgData name="Ethan Hart-Coombes" userId="916dd0ae-efba-4cae-8e68-4479ccb03e2e" providerId="ADAL" clId="{3ADC8CD5-3FF7-4321-A0E1-ECF13CF6B027}" dt="2023-09-01T08:41:55.811" v="3879" actId="1076"/>
          <ac:picMkLst>
            <pc:docMk/>
            <pc:sldMk cId="123821035" sldId="281"/>
            <ac:picMk id="7" creationId="{B49733E0-BD09-DB39-DA36-D0CFF71A335D}"/>
          </ac:picMkLst>
        </pc:picChg>
        <pc:picChg chg="del">
          <ac:chgData name="Ethan Hart-Coombes" userId="916dd0ae-efba-4cae-8e68-4479ccb03e2e" providerId="ADAL" clId="{3ADC8CD5-3FF7-4321-A0E1-ECF13CF6B027}" dt="2023-09-01T08:40:45.260" v="3754" actId="478"/>
          <ac:picMkLst>
            <pc:docMk/>
            <pc:sldMk cId="123821035" sldId="281"/>
            <ac:picMk id="9" creationId="{E0E72CD3-C009-F9B1-D521-7D269F9F4EF7}"/>
          </ac:picMkLst>
        </pc:picChg>
      </pc:sldChg>
      <pc:sldChg chg="add del">
        <pc:chgData name="Ethan Hart-Coombes" userId="916dd0ae-efba-4cae-8e68-4479ccb03e2e" providerId="ADAL" clId="{3ADC8CD5-3FF7-4321-A0E1-ECF13CF6B027}" dt="2023-08-31T10:01:56.337" v="7" actId="47"/>
        <pc:sldMkLst>
          <pc:docMk/>
          <pc:sldMk cId="2893310600" sldId="281"/>
        </pc:sldMkLst>
      </pc:sldChg>
      <pc:sldChg chg="add del">
        <pc:chgData name="Ethan Hart-Coombes" userId="916dd0ae-efba-4cae-8e68-4479ccb03e2e" providerId="ADAL" clId="{3ADC8CD5-3FF7-4321-A0E1-ECF13CF6B027}" dt="2023-08-31T10:01:56.337" v="7" actId="47"/>
        <pc:sldMkLst>
          <pc:docMk/>
          <pc:sldMk cId="730938971" sldId="282"/>
        </pc:sldMkLst>
      </pc:sldChg>
      <pc:sldChg chg="addSp delSp modSp add mod modNotesTx">
        <pc:chgData name="Ethan Hart-Coombes" userId="916dd0ae-efba-4cae-8e68-4479ccb03e2e" providerId="ADAL" clId="{3ADC8CD5-3FF7-4321-A0E1-ECF13CF6B027}" dt="2023-09-01T09:40:53.248" v="4464" actId="20577"/>
        <pc:sldMkLst>
          <pc:docMk/>
          <pc:sldMk cId="3696114285" sldId="282"/>
        </pc:sldMkLst>
        <pc:spChg chg="mod">
          <ac:chgData name="Ethan Hart-Coombes" userId="916dd0ae-efba-4cae-8e68-4479ccb03e2e" providerId="ADAL" clId="{3ADC8CD5-3FF7-4321-A0E1-ECF13CF6B027}" dt="2023-09-01T08:56:06.894" v="4307" actId="20577"/>
          <ac:spMkLst>
            <pc:docMk/>
            <pc:sldMk cId="3696114285" sldId="282"/>
            <ac:spMk id="2" creationId="{0E855641-2C84-6FEA-0AB4-C34B3DCC18CC}"/>
          </ac:spMkLst>
        </pc:spChg>
        <pc:spChg chg="mod">
          <ac:chgData name="Ethan Hart-Coombes" userId="916dd0ae-efba-4cae-8e68-4479ccb03e2e" providerId="ADAL" clId="{3ADC8CD5-3FF7-4321-A0E1-ECF13CF6B027}" dt="2023-09-01T08:59:36.100" v="4357" actId="20577"/>
          <ac:spMkLst>
            <pc:docMk/>
            <pc:sldMk cId="3696114285" sldId="282"/>
            <ac:spMk id="5" creationId="{054A647B-C522-4748-80B3-5194768687D2}"/>
          </ac:spMkLst>
        </pc:spChg>
        <pc:spChg chg="del">
          <ac:chgData name="Ethan Hart-Coombes" userId="916dd0ae-efba-4cae-8e68-4479ccb03e2e" providerId="ADAL" clId="{3ADC8CD5-3FF7-4321-A0E1-ECF13CF6B027}" dt="2023-09-01T08:52:17.712" v="4142" actId="478"/>
          <ac:spMkLst>
            <pc:docMk/>
            <pc:sldMk cId="3696114285" sldId="282"/>
            <ac:spMk id="8" creationId="{323FD443-E282-9913-34BC-8E00B5788A0C}"/>
          </ac:spMkLst>
        </pc:spChg>
        <pc:spChg chg="add mod">
          <ac:chgData name="Ethan Hart-Coombes" userId="916dd0ae-efba-4cae-8e68-4479ccb03e2e" providerId="ADAL" clId="{3ADC8CD5-3FF7-4321-A0E1-ECF13CF6B027}" dt="2023-09-01T08:55:34.743" v="4179" actId="1036"/>
          <ac:spMkLst>
            <pc:docMk/>
            <pc:sldMk cId="3696114285" sldId="282"/>
            <ac:spMk id="9" creationId="{28BE7A1C-6093-61D9-B6DF-4B41B4E7DE81}"/>
          </ac:spMkLst>
        </pc:spChg>
        <pc:picChg chg="add mod">
          <ac:chgData name="Ethan Hart-Coombes" userId="916dd0ae-efba-4cae-8e68-4479ccb03e2e" providerId="ADAL" clId="{3ADC8CD5-3FF7-4321-A0E1-ECF13CF6B027}" dt="2023-09-01T08:55:34.743" v="4179" actId="1036"/>
          <ac:picMkLst>
            <pc:docMk/>
            <pc:sldMk cId="3696114285" sldId="282"/>
            <ac:picMk id="4" creationId="{41BC91AA-AE79-5CB2-BF26-5EE41F6AF62A}"/>
          </ac:picMkLst>
        </pc:picChg>
        <pc:picChg chg="del">
          <ac:chgData name="Ethan Hart-Coombes" userId="916dd0ae-efba-4cae-8e68-4479ccb03e2e" providerId="ADAL" clId="{3ADC8CD5-3FF7-4321-A0E1-ECF13CF6B027}" dt="2023-09-01T08:51:35.901" v="4141" actId="478"/>
          <ac:picMkLst>
            <pc:docMk/>
            <pc:sldMk cId="3696114285" sldId="282"/>
            <ac:picMk id="7" creationId="{B49733E0-BD09-DB39-DA36-D0CFF71A335D}"/>
          </ac:picMkLst>
        </pc:picChg>
      </pc:sldChg>
      <pc:sldChg chg="addSp delSp modSp add mod modNotesTx">
        <pc:chgData name="Ethan Hart-Coombes" userId="916dd0ae-efba-4cae-8e68-4479ccb03e2e" providerId="ADAL" clId="{3ADC8CD5-3FF7-4321-A0E1-ECF13CF6B027}" dt="2023-09-01T14:40:57.042" v="4677" actId="20577"/>
        <pc:sldMkLst>
          <pc:docMk/>
          <pc:sldMk cId="196808385" sldId="283"/>
        </pc:sldMkLst>
        <pc:spChg chg="mod">
          <ac:chgData name="Ethan Hart-Coombes" userId="916dd0ae-efba-4cae-8e68-4479ccb03e2e" providerId="ADAL" clId="{3ADC8CD5-3FF7-4321-A0E1-ECF13CF6B027}" dt="2023-09-01T09:46:43.572" v="4549" actId="20577"/>
          <ac:spMkLst>
            <pc:docMk/>
            <pc:sldMk cId="196808385" sldId="283"/>
            <ac:spMk id="2" creationId="{0E855641-2C84-6FEA-0AB4-C34B3DCC18CC}"/>
          </ac:spMkLst>
        </pc:spChg>
        <pc:spChg chg="mod">
          <ac:chgData name="Ethan Hart-Coombes" userId="916dd0ae-efba-4cae-8e68-4479ccb03e2e" providerId="ADAL" clId="{3ADC8CD5-3FF7-4321-A0E1-ECF13CF6B027}" dt="2023-09-01T08:59:43.811" v="4360" actId="20577"/>
          <ac:spMkLst>
            <pc:docMk/>
            <pc:sldMk cId="196808385" sldId="283"/>
            <ac:spMk id="5" creationId="{054A647B-C522-4748-80B3-5194768687D2}"/>
          </ac:spMkLst>
        </pc:spChg>
        <pc:spChg chg="del">
          <ac:chgData name="Ethan Hart-Coombes" userId="916dd0ae-efba-4cae-8e68-4479ccb03e2e" providerId="ADAL" clId="{3ADC8CD5-3FF7-4321-A0E1-ECF13CF6B027}" dt="2023-09-01T09:04:39.981" v="4416" actId="478"/>
          <ac:spMkLst>
            <pc:docMk/>
            <pc:sldMk cId="196808385" sldId="283"/>
            <ac:spMk id="9" creationId="{28BE7A1C-6093-61D9-B6DF-4B41B4E7DE81}"/>
          </ac:spMkLst>
        </pc:spChg>
        <pc:spChg chg="add mod">
          <ac:chgData name="Ethan Hart-Coombes" userId="916dd0ae-efba-4cae-8e68-4479ccb03e2e" providerId="ADAL" clId="{3ADC8CD5-3FF7-4321-A0E1-ECF13CF6B027}" dt="2023-09-01T10:20:21.167" v="4565" actId="14100"/>
          <ac:spMkLst>
            <pc:docMk/>
            <pc:sldMk cId="196808385" sldId="283"/>
            <ac:spMk id="11" creationId="{DADCF42A-0B08-8CC1-F7E6-5E2FD0D05EA1}"/>
          </ac:spMkLst>
        </pc:spChg>
        <pc:spChg chg="add mod">
          <ac:chgData name="Ethan Hart-Coombes" userId="916dd0ae-efba-4cae-8e68-4479ccb03e2e" providerId="ADAL" clId="{3ADC8CD5-3FF7-4321-A0E1-ECF13CF6B027}" dt="2023-09-01T10:21:01.778" v="4571" actId="14100"/>
          <ac:spMkLst>
            <pc:docMk/>
            <pc:sldMk cId="196808385" sldId="283"/>
            <ac:spMk id="12" creationId="{987C3EF4-8905-11E5-BBC8-5B370CD444FC}"/>
          </ac:spMkLst>
        </pc:spChg>
        <pc:picChg chg="del">
          <ac:chgData name="Ethan Hart-Coombes" userId="916dd0ae-efba-4cae-8e68-4479ccb03e2e" providerId="ADAL" clId="{3ADC8CD5-3FF7-4321-A0E1-ECF13CF6B027}" dt="2023-09-01T09:04:39.981" v="4416" actId="478"/>
          <ac:picMkLst>
            <pc:docMk/>
            <pc:sldMk cId="196808385" sldId="283"/>
            <ac:picMk id="4" creationId="{41BC91AA-AE79-5CB2-BF26-5EE41F6AF62A}"/>
          </ac:picMkLst>
        </pc:picChg>
        <pc:picChg chg="add mod">
          <ac:chgData name="Ethan Hart-Coombes" userId="916dd0ae-efba-4cae-8e68-4479ccb03e2e" providerId="ADAL" clId="{3ADC8CD5-3FF7-4321-A0E1-ECF13CF6B027}" dt="2023-09-01T09:57:27.030" v="4554" actId="1076"/>
          <ac:picMkLst>
            <pc:docMk/>
            <pc:sldMk cId="196808385" sldId="283"/>
            <ac:picMk id="7" creationId="{13775322-BE81-E8A6-DF6A-5C2E04DEC0DE}"/>
          </ac:picMkLst>
        </pc:picChg>
        <pc:picChg chg="add mod modCrop">
          <ac:chgData name="Ethan Hart-Coombes" userId="916dd0ae-efba-4cae-8e68-4479ccb03e2e" providerId="ADAL" clId="{3ADC8CD5-3FF7-4321-A0E1-ECF13CF6B027}" dt="2023-09-01T10:00:08.801" v="4562" actId="1076"/>
          <ac:picMkLst>
            <pc:docMk/>
            <pc:sldMk cId="196808385" sldId="283"/>
            <ac:picMk id="10" creationId="{74702849-AB7A-F6C3-6B8F-6660E1DDE785}"/>
          </ac:picMkLst>
        </pc:picChg>
      </pc:sldChg>
      <pc:sldChg chg="add del">
        <pc:chgData name="Ethan Hart-Coombes" userId="916dd0ae-efba-4cae-8e68-4479ccb03e2e" providerId="ADAL" clId="{3ADC8CD5-3FF7-4321-A0E1-ECF13CF6B027}" dt="2023-08-31T10:01:56.337" v="7" actId="47"/>
        <pc:sldMkLst>
          <pc:docMk/>
          <pc:sldMk cId="3945853795" sldId="283"/>
        </pc:sldMkLst>
      </pc:sldChg>
      <pc:sldChg chg="add del">
        <pc:chgData name="Ethan Hart-Coombes" userId="916dd0ae-efba-4cae-8e68-4479ccb03e2e" providerId="ADAL" clId="{3ADC8CD5-3FF7-4321-A0E1-ECF13CF6B027}" dt="2023-08-31T10:01:56.337" v="7" actId="47"/>
        <pc:sldMkLst>
          <pc:docMk/>
          <pc:sldMk cId="117566072" sldId="284"/>
        </pc:sldMkLst>
      </pc:sldChg>
      <pc:sldChg chg="addSp delSp modSp add mod modNotesTx">
        <pc:chgData name="Ethan Hart-Coombes" userId="916dd0ae-efba-4cae-8e68-4479ccb03e2e" providerId="ADAL" clId="{3ADC8CD5-3FF7-4321-A0E1-ECF13CF6B027}" dt="2023-09-01T14:52:58.174" v="4781" actId="1076"/>
        <pc:sldMkLst>
          <pc:docMk/>
          <pc:sldMk cId="1580547395" sldId="284"/>
        </pc:sldMkLst>
        <pc:spChg chg="mod">
          <ac:chgData name="Ethan Hart-Coombes" userId="916dd0ae-efba-4cae-8e68-4479ccb03e2e" providerId="ADAL" clId="{3ADC8CD5-3FF7-4321-A0E1-ECF13CF6B027}" dt="2023-09-01T14:52:52.806" v="4780" actId="20577"/>
          <ac:spMkLst>
            <pc:docMk/>
            <pc:sldMk cId="1580547395" sldId="284"/>
            <ac:spMk id="2" creationId="{0E855641-2C84-6FEA-0AB4-C34B3DCC18CC}"/>
          </ac:spMkLst>
        </pc:spChg>
        <pc:spChg chg="mod">
          <ac:chgData name="Ethan Hart-Coombes" userId="916dd0ae-efba-4cae-8e68-4479ccb03e2e" providerId="ADAL" clId="{3ADC8CD5-3FF7-4321-A0E1-ECF13CF6B027}" dt="2023-09-01T14:52:42.812" v="4722" actId="20577"/>
          <ac:spMkLst>
            <pc:docMk/>
            <pc:sldMk cId="1580547395" sldId="284"/>
            <ac:spMk id="5" creationId="{054A647B-C522-4748-80B3-5194768687D2}"/>
          </ac:spMkLst>
        </pc:spChg>
        <pc:spChg chg="del">
          <ac:chgData name="Ethan Hart-Coombes" userId="916dd0ae-efba-4cae-8e68-4479ccb03e2e" providerId="ADAL" clId="{3ADC8CD5-3FF7-4321-A0E1-ECF13CF6B027}" dt="2023-09-01T14:43:08.094" v="4684" actId="478"/>
          <ac:spMkLst>
            <pc:docMk/>
            <pc:sldMk cId="1580547395" sldId="284"/>
            <ac:spMk id="11" creationId="{DADCF42A-0B08-8CC1-F7E6-5E2FD0D05EA1}"/>
          </ac:spMkLst>
        </pc:spChg>
        <pc:spChg chg="del">
          <ac:chgData name="Ethan Hart-Coombes" userId="916dd0ae-efba-4cae-8e68-4479ccb03e2e" providerId="ADAL" clId="{3ADC8CD5-3FF7-4321-A0E1-ECF13CF6B027}" dt="2023-09-01T14:43:07.121" v="4683" actId="478"/>
          <ac:spMkLst>
            <pc:docMk/>
            <pc:sldMk cId="1580547395" sldId="284"/>
            <ac:spMk id="12" creationId="{987C3EF4-8905-11E5-BBC8-5B370CD444FC}"/>
          </ac:spMkLst>
        </pc:spChg>
        <pc:grpChg chg="add mod">
          <ac:chgData name="Ethan Hart-Coombes" userId="916dd0ae-efba-4cae-8e68-4479ccb03e2e" providerId="ADAL" clId="{3ADC8CD5-3FF7-4321-A0E1-ECF13CF6B027}" dt="2023-09-01T14:52:58.174" v="4781" actId="1076"/>
          <ac:grpSpMkLst>
            <pc:docMk/>
            <pc:sldMk cId="1580547395" sldId="284"/>
            <ac:grpSpMk id="16" creationId="{EBF4D45C-95A3-5EE2-032F-75F5595B0A37}"/>
          </ac:grpSpMkLst>
        </pc:grpChg>
        <pc:picChg chg="add mod modCrop">
          <ac:chgData name="Ethan Hart-Coombes" userId="916dd0ae-efba-4cae-8e68-4479ccb03e2e" providerId="ADAL" clId="{3ADC8CD5-3FF7-4321-A0E1-ECF13CF6B027}" dt="2023-09-01T14:45:10.240" v="4708" actId="164"/>
          <ac:picMkLst>
            <pc:docMk/>
            <pc:sldMk cId="1580547395" sldId="284"/>
            <ac:picMk id="4" creationId="{F90EC2DB-41B8-98CB-757B-17C8B5F175AE}"/>
          </ac:picMkLst>
        </pc:picChg>
        <pc:picChg chg="del">
          <ac:chgData name="Ethan Hart-Coombes" userId="916dd0ae-efba-4cae-8e68-4479ccb03e2e" providerId="ADAL" clId="{3ADC8CD5-3FF7-4321-A0E1-ECF13CF6B027}" dt="2023-09-01T14:42:20.077" v="4680" actId="478"/>
          <ac:picMkLst>
            <pc:docMk/>
            <pc:sldMk cId="1580547395" sldId="284"/>
            <ac:picMk id="7" creationId="{13775322-BE81-E8A6-DF6A-5C2E04DEC0DE}"/>
          </ac:picMkLst>
        </pc:picChg>
        <pc:picChg chg="add mod modCrop">
          <ac:chgData name="Ethan Hart-Coombes" userId="916dd0ae-efba-4cae-8e68-4479ccb03e2e" providerId="ADAL" clId="{3ADC8CD5-3FF7-4321-A0E1-ECF13CF6B027}" dt="2023-09-01T14:45:10.240" v="4708" actId="164"/>
          <ac:picMkLst>
            <pc:docMk/>
            <pc:sldMk cId="1580547395" sldId="284"/>
            <ac:picMk id="9" creationId="{4741DEE0-0735-EDE5-E1A7-2196AEDE6BA0}"/>
          </ac:picMkLst>
        </pc:picChg>
        <pc:picChg chg="del">
          <ac:chgData name="Ethan Hart-Coombes" userId="916dd0ae-efba-4cae-8e68-4479ccb03e2e" providerId="ADAL" clId="{3ADC8CD5-3FF7-4321-A0E1-ECF13CF6B027}" dt="2023-09-01T14:43:08.613" v="4685" actId="478"/>
          <ac:picMkLst>
            <pc:docMk/>
            <pc:sldMk cId="1580547395" sldId="284"/>
            <ac:picMk id="10" creationId="{74702849-AB7A-F6C3-6B8F-6660E1DDE785}"/>
          </ac:picMkLst>
        </pc:picChg>
        <pc:picChg chg="add mod modCrop">
          <ac:chgData name="Ethan Hart-Coombes" userId="916dd0ae-efba-4cae-8e68-4479ccb03e2e" providerId="ADAL" clId="{3ADC8CD5-3FF7-4321-A0E1-ECF13CF6B027}" dt="2023-09-01T14:45:10.240" v="4708" actId="164"/>
          <ac:picMkLst>
            <pc:docMk/>
            <pc:sldMk cId="1580547395" sldId="284"/>
            <ac:picMk id="13" creationId="{F9159836-1133-CB48-8C5D-0FE48ED04BC6}"/>
          </ac:picMkLst>
        </pc:picChg>
        <pc:picChg chg="add mod">
          <ac:chgData name="Ethan Hart-Coombes" userId="916dd0ae-efba-4cae-8e68-4479ccb03e2e" providerId="ADAL" clId="{3ADC8CD5-3FF7-4321-A0E1-ECF13CF6B027}" dt="2023-09-01T14:45:04.912" v="4707" actId="571"/>
          <ac:picMkLst>
            <pc:docMk/>
            <pc:sldMk cId="1580547395" sldId="284"/>
            <ac:picMk id="14" creationId="{17F76105-650B-5E9B-A1CD-30BFA54476B1}"/>
          </ac:picMkLst>
        </pc:picChg>
        <pc:picChg chg="add mod">
          <ac:chgData name="Ethan Hart-Coombes" userId="916dd0ae-efba-4cae-8e68-4479ccb03e2e" providerId="ADAL" clId="{3ADC8CD5-3FF7-4321-A0E1-ECF13CF6B027}" dt="2023-09-01T14:45:04.912" v="4707" actId="571"/>
          <ac:picMkLst>
            <pc:docMk/>
            <pc:sldMk cId="1580547395" sldId="284"/>
            <ac:picMk id="15" creationId="{96B43248-7645-2014-112A-00A882853796}"/>
          </ac:picMkLst>
        </pc:picChg>
      </pc:sldChg>
      <pc:sldChg chg="addSp delSp modSp add mod modNotesTx">
        <pc:chgData name="Ethan Hart-Coombes" userId="916dd0ae-efba-4cae-8e68-4479ccb03e2e" providerId="ADAL" clId="{3ADC8CD5-3FF7-4321-A0E1-ECF13CF6B027}" dt="2023-09-01T15:41:14.550" v="5236" actId="20577"/>
        <pc:sldMkLst>
          <pc:docMk/>
          <pc:sldMk cId="3311120852" sldId="285"/>
        </pc:sldMkLst>
        <pc:spChg chg="mod">
          <ac:chgData name="Ethan Hart-Coombes" userId="916dd0ae-efba-4cae-8e68-4479ccb03e2e" providerId="ADAL" clId="{3ADC8CD5-3FF7-4321-A0E1-ECF13CF6B027}" dt="2023-09-01T15:35:06.947" v="5092" actId="20577"/>
          <ac:spMkLst>
            <pc:docMk/>
            <pc:sldMk cId="3311120852" sldId="285"/>
            <ac:spMk id="2" creationId="{0E855641-2C84-6FEA-0AB4-C34B3DCC18CC}"/>
          </ac:spMkLst>
        </pc:spChg>
        <pc:spChg chg="mod">
          <ac:chgData name="Ethan Hart-Coombes" userId="916dd0ae-efba-4cae-8e68-4479ccb03e2e" providerId="ADAL" clId="{3ADC8CD5-3FF7-4321-A0E1-ECF13CF6B027}" dt="2023-09-01T15:12:42.096" v="4799" actId="20577"/>
          <ac:spMkLst>
            <pc:docMk/>
            <pc:sldMk cId="3311120852" sldId="285"/>
            <ac:spMk id="5" creationId="{054A647B-C522-4748-80B3-5194768687D2}"/>
          </ac:spMkLst>
        </pc:spChg>
        <pc:spChg chg="add mod">
          <ac:chgData name="Ethan Hart-Coombes" userId="916dd0ae-efba-4cae-8e68-4479ccb03e2e" providerId="ADAL" clId="{3ADC8CD5-3FF7-4321-A0E1-ECF13CF6B027}" dt="2023-09-01T15:35:46.851" v="5173" actId="1076"/>
          <ac:spMkLst>
            <pc:docMk/>
            <pc:sldMk cId="3311120852" sldId="285"/>
            <ac:spMk id="8" creationId="{05420B2B-79DE-294E-A6A4-AFC39B97C124}"/>
          </ac:spMkLst>
        </pc:spChg>
        <pc:grpChg chg="del">
          <ac:chgData name="Ethan Hart-Coombes" userId="916dd0ae-efba-4cae-8e68-4479ccb03e2e" providerId="ADAL" clId="{3ADC8CD5-3FF7-4321-A0E1-ECF13CF6B027}" dt="2023-09-01T14:59:41.045" v="4795" actId="478"/>
          <ac:grpSpMkLst>
            <pc:docMk/>
            <pc:sldMk cId="3311120852" sldId="285"/>
            <ac:grpSpMk id="16" creationId="{EBF4D45C-95A3-5EE2-032F-75F5595B0A37}"/>
          </ac:grpSpMkLst>
        </pc:grpChg>
        <pc:picChg chg="add mod">
          <ac:chgData name="Ethan Hart-Coombes" userId="916dd0ae-efba-4cae-8e68-4479ccb03e2e" providerId="ADAL" clId="{3ADC8CD5-3FF7-4321-A0E1-ECF13CF6B027}" dt="2023-09-01T15:35:46.851" v="5173" actId="1076"/>
          <ac:picMkLst>
            <pc:docMk/>
            <pc:sldMk cId="3311120852" sldId="285"/>
            <ac:picMk id="7" creationId="{4135CC0A-8FDA-3E85-8150-67680CFB6508}"/>
          </ac:picMkLst>
        </pc:picChg>
      </pc:sldChg>
      <pc:sldChg chg="add del">
        <pc:chgData name="Ethan Hart-Coombes" userId="916dd0ae-efba-4cae-8e68-4479ccb03e2e" providerId="ADAL" clId="{3ADC8CD5-3FF7-4321-A0E1-ECF13CF6B027}" dt="2023-08-31T10:01:56.337" v="7" actId="47"/>
        <pc:sldMkLst>
          <pc:docMk/>
          <pc:sldMk cId="789647012" sldId="286"/>
        </pc:sldMkLst>
      </pc:sldChg>
      <pc:sldChg chg="addSp delSp modSp add mod modNotesTx">
        <pc:chgData name="Ethan Hart-Coombes" userId="916dd0ae-efba-4cae-8e68-4479ccb03e2e" providerId="ADAL" clId="{3ADC8CD5-3FF7-4321-A0E1-ECF13CF6B027}" dt="2023-09-04T11:20:12.845" v="5566" actId="20577"/>
        <pc:sldMkLst>
          <pc:docMk/>
          <pc:sldMk cId="3857735060" sldId="286"/>
        </pc:sldMkLst>
        <pc:spChg chg="mod">
          <ac:chgData name="Ethan Hart-Coombes" userId="916dd0ae-efba-4cae-8e68-4479ccb03e2e" providerId="ADAL" clId="{3ADC8CD5-3FF7-4321-A0E1-ECF13CF6B027}" dt="2023-09-04T11:20:12.845" v="5566" actId="20577"/>
          <ac:spMkLst>
            <pc:docMk/>
            <pc:sldMk cId="3857735060" sldId="286"/>
            <ac:spMk id="2" creationId="{0E855641-2C84-6FEA-0AB4-C34B3DCC18CC}"/>
          </ac:spMkLst>
        </pc:spChg>
        <pc:spChg chg="mod">
          <ac:chgData name="Ethan Hart-Coombes" userId="916dd0ae-efba-4cae-8e68-4479ccb03e2e" providerId="ADAL" clId="{3ADC8CD5-3FF7-4321-A0E1-ECF13CF6B027}" dt="2023-09-01T15:41:37.787" v="5240" actId="20577"/>
          <ac:spMkLst>
            <pc:docMk/>
            <pc:sldMk cId="3857735060" sldId="286"/>
            <ac:spMk id="5" creationId="{054A647B-C522-4748-80B3-5194768687D2}"/>
          </ac:spMkLst>
        </pc:spChg>
        <pc:spChg chg="del">
          <ac:chgData name="Ethan Hart-Coombes" userId="916dd0ae-efba-4cae-8e68-4479ccb03e2e" providerId="ADAL" clId="{3ADC8CD5-3FF7-4321-A0E1-ECF13CF6B027}" dt="2023-09-01T15:42:49.061" v="5339" actId="478"/>
          <ac:spMkLst>
            <pc:docMk/>
            <pc:sldMk cId="3857735060" sldId="286"/>
            <ac:spMk id="8" creationId="{05420B2B-79DE-294E-A6A4-AFC39B97C124}"/>
          </ac:spMkLst>
        </pc:spChg>
        <pc:spChg chg="add mod">
          <ac:chgData name="Ethan Hart-Coombes" userId="916dd0ae-efba-4cae-8e68-4479ccb03e2e" providerId="ADAL" clId="{3ADC8CD5-3FF7-4321-A0E1-ECF13CF6B027}" dt="2023-09-04T11:17:04.612" v="5414" actId="1037"/>
          <ac:spMkLst>
            <pc:docMk/>
            <pc:sldMk cId="3857735060" sldId="286"/>
            <ac:spMk id="9" creationId="{128C4014-304B-4BC9-A63E-EE4BB03971EB}"/>
          </ac:spMkLst>
        </pc:spChg>
        <pc:spChg chg="add mod">
          <ac:chgData name="Ethan Hart-Coombes" userId="916dd0ae-efba-4cae-8e68-4479ccb03e2e" providerId="ADAL" clId="{3ADC8CD5-3FF7-4321-A0E1-ECF13CF6B027}" dt="2023-09-04T11:19:21.716" v="5512" actId="1036"/>
          <ac:spMkLst>
            <pc:docMk/>
            <pc:sldMk cId="3857735060" sldId="286"/>
            <ac:spMk id="15" creationId="{289C3BEB-5F5C-7004-8EC1-C2CFFA8218C4}"/>
          </ac:spMkLst>
        </pc:spChg>
        <pc:grpChg chg="add mod">
          <ac:chgData name="Ethan Hart-Coombes" userId="916dd0ae-efba-4cae-8e68-4479ccb03e2e" providerId="ADAL" clId="{3ADC8CD5-3FF7-4321-A0E1-ECF13CF6B027}" dt="2023-09-04T11:18:57.897" v="5505" actId="1076"/>
          <ac:grpSpMkLst>
            <pc:docMk/>
            <pc:sldMk cId="3857735060" sldId="286"/>
            <ac:grpSpMk id="14" creationId="{146A4DCC-23C2-31E0-9B21-102F3C2203D9}"/>
          </ac:grpSpMkLst>
        </pc:grpChg>
        <pc:picChg chg="add mod">
          <ac:chgData name="Ethan Hart-Coombes" userId="916dd0ae-efba-4cae-8e68-4479ccb03e2e" providerId="ADAL" clId="{3ADC8CD5-3FF7-4321-A0E1-ECF13CF6B027}" dt="2023-09-04T11:16:58.611" v="5412" actId="1076"/>
          <ac:picMkLst>
            <pc:docMk/>
            <pc:sldMk cId="3857735060" sldId="286"/>
            <ac:picMk id="4" creationId="{599B472F-5023-777E-D1E2-391502FB1876}"/>
          </ac:picMkLst>
        </pc:picChg>
        <pc:picChg chg="del">
          <ac:chgData name="Ethan Hart-Coombes" userId="916dd0ae-efba-4cae-8e68-4479ccb03e2e" providerId="ADAL" clId="{3ADC8CD5-3FF7-4321-A0E1-ECF13CF6B027}" dt="2023-09-01T15:42:47.468" v="5338" actId="478"/>
          <ac:picMkLst>
            <pc:docMk/>
            <pc:sldMk cId="3857735060" sldId="286"/>
            <ac:picMk id="7" creationId="{4135CC0A-8FDA-3E85-8150-67680CFB6508}"/>
          </ac:picMkLst>
        </pc:picChg>
        <pc:picChg chg="add mod modCrop">
          <ac:chgData name="Ethan Hart-Coombes" userId="916dd0ae-efba-4cae-8e68-4479ccb03e2e" providerId="ADAL" clId="{3ADC8CD5-3FF7-4321-A0E1-ECF13CF6B027}" dt="2023-09-04T11:18:49.091" v="5502" actId="164"/>
          <ac:picMkLst>
            <pc:docMk/>
            <pc:sldMk cId="3857735060" sldId="286"/>
            <ac:picMk id="11" creationId="{9348DD0B-8ACB-C1F2-702E-17EC09132A74}"/>
          </ac:picMkLst>
        </pc:picChg>
        <pc:picChg chg="add mod modCrop">
          <ac:chgData name="Ethan Hart-Coombes" userId="916dd0ae-efba-4cae-8e68-4479ccb03e2e" providerId="ADAL" clId="{3ADC8CD5-3FF7-4321-A0E1-ECF13CF6B027}" dt="2023-09-04T11:18:49.091" v="5502" actId="164"/>
          <ac:picMkLst>
            <pc:docMk/>
            <pc:sldMk cId="3857735060" sldId="286"/>
            <ac:picMk id="12" creationId="{0256FB22-BD68-0418-A33A-362EFAC14BF8}"/>
          </ac:picMkLst>
        </pc:picChg>
        <pc:picChg chg="add mod modCrop">
          <ac:chgData name="Ethan Hart-Coombes" userId="916dd0ae-efba-4cae-8e68-4479ccb03e2e" providerId="ADAL" clId="{3ADC8CD5-3FF7-4321-A0E1-ECF13CF6B027}" dt="2023-09-04T11:18:49.091" v="5502" actId="164"/>
          <ac:picMkLst>
            <pc:docMk/>
            <pc:sldMk cId="3857735060" sldId="286"/>
            <ac:picMk id="13" creationId="{AC188E9D-EB16-9EA1-D228-0E1EC0F2381B}"/>
          </ac:picMkLst>
        </pc:picChg>
      </pc:sldChg>
      <pc:sldChg chg="addSp delSp modSp add mod modNotesTx">
        <pc:chgData name="Ethan Hart-Coombes" userId="916dd0ae-efba-4cae-8e68-4479ccb03e2e" providerId="ADAL" clId="{3ADC8CD5-3FF7-4321-A0E1-ECF13CF6B027}" dt="2023-09-04T11:36:25.134" v="5706" actId="20577"/>
        <pc:sldMkLst>
          <pc:docMk/>
          <pc:sldMk cId="3554200537" sldId="287"/>
        </pc:sldMkLst>
        <pc:spChg chg="add del mod">
          <ac:chgData name="Ethan Hart-Coombes" userId="916dd0ae-efba-4cae-8e68-4479ccb03e2e" providerId="ADAL" clId="{3ADC8CD5-3FF7-4321-A0E1-ECF13CF6B027}" dt="2023-09-04T11:31:33.302" v="5657" actId="20577"/>
          <ac:spMkLst>
            <pc:docMk/>
            <pc:sldMk cId="3554200537" sldId="287"/>
            <ac:spMk id="2" creationId="{0E855641-2C84-6FEA-0AB4-C34B3DCC18CC}"/>
          </ac:spMkLst>
        </pc:spChg>
        <pc:spChg chg="mod">
          <ac:chgData name="Ethan Hart-Coombes" userId="916dd0ae-efba-4cae-8e68-4479ccb03e2e" providerId="ADAL" clId="{3ADC8CD5-3FF7-4321-A0E1-ECF13CF6B027}" dt="2023-09-04T11:36:25.134" v="5706" actId="20577"/>
          <ac:spMkLst>
            <pc:docMk/>
            <pc:sldMk cId="3554200537" sldId="287"/>
            <ac:spMk id="5" creationId="{054A647B-C522-4748-80B3-5194768687D2}"/>
          </ac:spMkLst>
        </pc:spChg>
        <pc:spChg chg="del">
          <ac:chgData name="Ethan Hart-Coombes" userId="916dd0ae-efba-4cae-8e68-4479ccb03e2e" providerId="ADAL" clId="{3ADC8CD5-3FF7-4321-A0E1-ECF13CF6B027}" dt="2023-09-04T11:30:20.926" v="5580" actId="478"/>
          <ac:spMkLst>
            <pc:docMk/>
            <pc:sldMk cId="3554200537" sldId="287"/>
            <ac:spMk id="9" creationId="{128C4014-304B-4BC9-A63E-EE4BB03971EB}"/>
          </ac:spMkLst>
        </pc:spChg>
        <pc:spChg chg="add del">
          <ac:chgData name="Ethan Hart-Coombes" userId="916dd0ae-efba-4cae-8e68-4479ccb03e2e" providerId="ADAL" clId="{3ADC8CD5-3FF7-4321-A0E1-ECF13CF6B027}" dt="2023-09-04T11:30:18.645" v="5577" actId="478"/>
          <ac:spMkLst>
            <pc:docMk/>
            <pc:sldMk cId="3554200537" sldId="287"/>
            <ac:spMk id="15" creationId="{289C3BEB-5F5C-7004-8EC1-C2CFFA8218C4}"/>
          </ac:spMkLst>
        </pc:spChg>
        <pc:spChg chg="add mod">
          <ac:chgData name="Ethan Hart-Coombes" userId="916dd0ae-efba-4cae-8e68-4479ccb03e2e" providerId="ADAL" clId="{3ADC8CD5-3FF7-4321-A0E1-ECF13CF6B027}" dt="2023-09-04T11:35:27.143" v="5680" actId="1037"/>
          <ac:spMkLst>
            <pc:docMk/>
            <pc:sldMk cId="3554200537" sldId="287"/>
            <ac:spMk id="16" creationId="{366A34A4-0626-C489-C3E6-DDA119523111}"/>
          </ac:spMkLst>
        </pc:spChg>
        <pc:spChg chg="add del">
          <ac:chgData name="Ethan Hart-Coombes" userId="916dd0ae-efba-4cae-8e68-4479ccb03e2e" providerId="ADAL" clId="{3ADC8CD5-3FF7-4321-A0E1-ECF13CF6B027}" dt="2023-09-04T11:35:43.603" v="5682" actId="22"/>
          <ac:spMkLst>
            <pc:docMk/>
            <pc:sldMk cId="3554200537" sldId="287"/>
            <ac:spMk id="18" creationId="{91B3667E-74BA-A1E4-C5C8-7A8D5B7DB716}"/>
          </ac:spMkLst>
        </pc:spChg>
        <pc:grpChg chg="add del">
          <ac:chgData name="Ethan Hart-Coombes" userId="916dd0ae-efba-4cae-8e68-4479ccb03e2e" providerId="ADAL" clId="{3ADC8CD5-3FF7-4321-A0E1-ECF13CF6B027}" dt="2023-09-04T11:30:19.086" v="5578" actId="478"/>
          <ac:grpSpMkLst>
            <pc:docMk/>
            <pc:sldMk cId="3554200537" sldId="287"/>
            <ac:grpSpMk id="14" creationId="{146A4DCC-23C2-31E0-9B21-102F3C2203D9}"/>
          </ac:grpSpMkLst>
        </pc:grpChg>
        <pc:picChg chg="add del">
          <ac:chgData name="Ethan Hart-Coombes" userId="916dd0ae-efba-4cae-8e68-4479ccb03e2e" providerId="ADAL" clId="{3ADC8CD5-3FF7-4321-A0E1-ECF13CF6B027}" dt="2023-09-04T11:30:20.178" v="5579" actId="478"/>
          <ac:picMkLst>
            <pc:docMk/>
            <pc:sldMk cId="3554200537" sldId="287"/>
            <ac:picMk id="4" creationId="{599B472F-5023-777E-D1E2-391502FB1876}"/>
          </ac:picMkLst>
        </pc:picChg>
        <pc:picChg chg="add del mod">
          <ac:chgData name="Ethan Hart-Coombes" userId="916dd0ae-efba-4cae-8e68-4479ccb03e2e" providerId="ADAL" clId="{3ADC8CD5-3FF7-4321-A0E1-ECF13CF6B027}" dt="2023-09-04T11:32:16.938" v="5662" actId="478"/>
          <ac:picMkLst>
            <pc:docMk/>
            <pc:sldMk cId="3554200537" sldId="287"/>
            <ac:picMk id="7" creationId="{14625A27-A0DA-F851-2F83-4B541BBDA82A}"/>
          </ac:picMkLst>
        </pc:picChg>
        <pc:picChg chg="add mod">
          <ac:chgData name="Ethan Hart-Coombes" userId="916dd0ae-efba-4cae-8e68-4479ccb03e2e" providerId="ADAL" clId="{3ADC8CD5-3FF7-4321-A0E1-ECF13CF6B027}" dt="2023-09-04T11:34:28.689" v="5665" actId="1076"/>
          <ac:picMkLst>
            <pc:docMk/>
            <pc:sldMk cId="3554200537" sldId="287"/>
            <ac:picMk id="10" creationId="{D05C3559-31C4-3F03-9D73-6CA0E261D218}"/>
          </ac:picMkLst>
        </pc:picChg>
        <pc:picChg chg="del">
          <ac:chgData name="Ethan Hart-Coombes" userId="916dd0ae-efba-4cae-8e68-4479ccb03e2e" providerId="ADAL" clId="{3ADC8CD5-3FF7-4321-A0E1-ECF13CF6B027}" dt="2023-09-04T11:30:17.763" v="5576" actId="478"/>
          <ac:picMkLst>
            <pc:docMk/>
            <pc:sldMk cId="3554200537" sldId="287"/>
            <ac:picMk id="13" creationId="{AC188E9D-EB16-9EA1-D228-0E1EC0F2381B}"/>
          </ac:picMkLst>
        </pc:picChg>
      </pc:sldChg>
      <pc:sldChg chg="addSp delSp modSp add mod modNotesTx">
        <pc:chgData name="Ethan Hart-Coombes" userId="916dd0ae-efba-4cae-8e68-4479ccb03e2e" providerId="ADAL" clId="{3ADC8CD5-3FF7-4321-A0E1-ECF13CF6B027}" dt="2023-09-04T14:30:50.687" v="6320" actId="20577"/>
        <pc:sldMkLst>
          <pc:docMk/>
          <pc:sldMk cId="599734656" sldId="288"/>
        </pc:sldMkLst>
        <pc:spChg chg="mod">
          <ac:chgData name="Ethan Hart-Coombes" userId="916dd0ae-efba-4cae-8e68-4479ccb03e2e" providerId="ADAL" clId="{3ADC8CD5-3FF7-4321-A0E1-ECF13CF6B027}" dt="2023-09-04T14:30:50.687" v="6320" actId="20577"/>
          <ac:spMkLst>
            <pc:docMk/>
            <pc:sldMk cId="599734656" sldId="288"/>
            <ac:spMk id="5" creationId="{054A647B-C522-4748-80B3-5194768687D2}"/>
          </ac:spMkLst>
        </pc:spChg>
        <pc:spChg chg="mod">
          <ac:chgData name="Ethan Hart-Coombes" userId="916dd0ae-efba-4cae-8e68-4479ccb03e2e" providerId="ADAL" clId="{3ADC8CD5-3FF7-4321-A0E1-ECF13CF6B027}" dt="2023-09-04T11:38:09.844" v="5717" actId="14100"/>
          <ac:spMkLst>
            <pc:docMk/>
            <pc:sldMk cId="599734656" sldId="288"/>
            <ac:spMk id="16" creationId="{366A34A4-0626-C489-C3E6-DDA119523111}"/>
          </ac:spMkLst>
        </pc:spChg>
        <pc:picChg chg="add mod ord modCrop">
          <ac:chgData name="Ethan Hart-Coombes" userId="916dd0ae-efba-4cae-8e68-4479ccb03e2e" providerId="ADAL" clId="{3ADC8CD5-3FF7-4321-A0E1-ECF13CF6B027}" dt="2023-09-04T11:38:00.413" v="5715" actId="167"/>
          <ac:picMkLst>
            <pc:docMk/>
            <pc:sldMk cId="599734656" sldId="288"/>
            <ac:picMk id="4" creationId="{CF88FA29-8D97-9E65-A821-427B3F25D3DC}"/>
          </ac:picMkLst>
        </pc:picChg>
        <pc:picChg chg="del">
          <ac:chgData name="Ethan Hart-Coombes" userId="916dd0ae-efba-4cae-8e68-4479ccb03e2e" providerId="ADAL" clId="{3ADC8CD5-3FF7-4321-A0E1-ECF13CF6B027}" dt="2023-09-04T11:37:15.142" v="5708" actId="478"/>
          <ac:picMkLst>
            <pc:docMk/>
            <pc:sldMk cId="599734656" sldId="288"/>
            <ac:picMk id="10" creationId="{D05C3559-31C4-3F03-9D73-6CA0E261D218}"/>
          </ac:picMkLst>
        </pc:picChg>
      </pc:sldChg>
      <pc:sldChg chg="delSp modSp new del mod ord">
        <pc:chgData name="Ethan Hart-Coombes" userId="916dd0ae-efba-4cae-8e68-4479ccb03e2e" providerId="ADAL" clId="{3ADC8CD5-3FF7-4321-A0E1-ECF13CF6B027}" dt="2023-09-04T11:48:01.088" v="5750" actId="47"/>
        <pc:sldMkLst>
          <pc:docMk/>
          <pc:sldMk cId="956300127" sldId="289"/>
        </pc:sldMkLst>
        <pc:spChg chg="mod">
          <ac:chgData name="Ethan Hart-Coombes" userId="916dd0ae-efba-4cae-8e68-4479ccb03e2e" providerId="ADAL" clId="{3ADC8CD5-3FF7-4321-A0E1-ECF13CF6B027}" dt="2023-09-04T11:47:56.703" v="5748" actId="20577"/>
          <ac:spMkLst>
            <pc:docMk/>
            <pc:sldMk cId="956300127" sldId="289"/>
            <ac:spMk id="3" creationId="{BA6B3305-75F8-EE4F-E984-F65AB305D1C8}"/>
          </ac:spMkLst>
        </pc:spChg>
        <pc:spChg chg="del">
          <ac:chgData name="Ethan Hart-Coombes" userId="916dd0ae-efba-4cae-8e68-4479ccb03e2e" providerId="ADAL" clId="{3ADC8CD5-3FF7-4321-A0E1-ECF13CF6B027}" dt="2023-09-04T11:47:58.977" v="5749" actId="478"/>
          <ac:spMkLst>
            <pc:docMk/>
            <pc:sldMk cId="956300127" sldId="289"/>
            <ac:spMk id="4" creationId="{6F09DE5A-DE83-86C5-0238-0FEC4B8D67DF}"/>
          </ac:spMkLst>
        </pc:spChg>
      </pc:sldChg>
      <pc:sldChg chg="addSp delSp modSp add mod">
        <pc:chgData name="Ethan Hart-Coombes" userId="916dd0ae-efba-4cae-8e68-4479ccb03e2e" providerId="ADAL" clId="{3ADC8CD5-3FF7-4321-A0E1-ECF13CF6B027}" dt="2023-09-04T11:52:08.508" v="6158" actId="1076"/>
        <pc:sldMkLst>
          <pc:docMk/>
          <pc:sldMk cId="2493701705" sldId="289"/>
        </pc:sldMkLst>
        <pc:spChg chg="add del mod">
          <ac:chgData name="Ethan Hart-Coombes" userId="916dd0ae-efba-4cae-8e68-4479ccb03e2e" providerId="ADAL" clId="{3ADC8CD5-3FF7-4321-A0E1-ECF13CF6B027}" dt="2023-09-04T11:52:04.496" v="6157" actId="20577"/>
          <ac:spMkLst>
            <pc:docMk/>
            <pc:sldMk cId="2493701705" sldId="289"/>
            <ac:spMk id="2" creationId="{0E855641-2C84-6FEA-0AB4-C34B3DCC18CC}"/>
          </ac:spMkLst>
        </pc:spChg>
        <pc:spChg chg="mod">
          <ac:chgData name="Ethan Hart-Coombes" userId="916dd0ae-efba-4cae-8e68-4479ccb03e2e" providerId="ADAL" clId="{3ADC8CD5-3FF7-4321-A0E1-ECF13CF6B027}" dt="2023-09-04T11:49:08.381" v="5880" actId="20577"/>
          <ac:spMkLst>
            <pc:docMk/>
            <pc:sldMk cId="2493701705" sldId="289"/>
            <ac:spMk id="5" creationId="{054A647B-C522-4748-80B3-5194768687D2}"/>
          </ac:spMkLst>
        </pc:spChg>
        <pc:spChg chg="del">
          <ac:chgData name="Ethan Hart-Coombes" userId="916dd0ae-efba-4cae-8e68-4479ccb03e2e" providerId="ADAL" clId="{3ADC8CD5-3FF7-4321-A0E1-ECF13CF6B027}" dt="2023-09-04T11:48:20.976" v="5791" actId="478"/>
          <ac:spMkLst>
            <pc:docMk/>
            <pc:sldMk cId="2493701705" sldId="289"/>
            <ac:spMk id="9" creationId="{128C4014-304B-4BC9-A63E-EE4BB03971EB}"/>
          </ac:spMkLst>
        </pc:spChg>
        <pc:spChg chg="add del">
          <ac:chgData name="Ethan Hart-Coombes" userId="916dd0ae-efba-4cae-8e68-4479ccb03e2e" providerId="ADAL" clId="{3ADC8CD5-3FF7-4321-A0E1-ECF13CF6B027}" dt="2023-09-04T11:48:25.394" v="5794" actId="478"/>
          <ac:spMkLst>
            <pc:docMk/>
            <pc:sldMk cId="2493701705" sldId="289"/>
            <ac:spMk id="15" creationId="{289C3BEB-5F5C-7004-8EC1-C2CFFA8218C4}"/>
          </ac:spMkLst>
        </pc:spChg>
        <pc:grpChg chg="del">
          <ac:chgData name="Ethan Hart-Coombes" userId="916dd0ae-efba-4cae-8e68-4479ccb03e2e" providerId="ADAL" clId="{3ADC8CD5-3FF7-4321-A0E1-ECF13CF6B027}" dt="2023-09-04T11:48:16.324" v="5787" actId="478"/>
          <ac:grpSpMkLst>
            <pc:docMk/>
            <pc:sldMk cId="2493701705" sldId="289"/>
            <ac:grpSpMk id="14" creationId="{146A4DCC-23C2-31E0-9B21-102F3C2203D9}"/>
          </ac:grpSpMkLst>
        </pc:grpChg>
        <pc:picChg chg="del">
          <ac:chgData name="Ethan Hart-Coombes" userId="916dd0ae-efba-4cae-8e68-4479ccb03e2e" providerId="ADAL" clId="{3ADC8CD5-3FF7-4321-A0E1-ECF13CF6B027}" dt="2023-09-04T11:48:16.990" v="5788" actId="478"/>
          <ac:picMkLst>
            <pc:docMk/>
            <pc:sldMk cId="2493701705" sldId="289"/>
            <ac:picMk id="4" creationId="{599B472F-5023-777E-D1E2-391502FB1876}"/>
          </ac:picMkLst>
        </pc:picChg>
        <pc:picChg chg="add mod">
          <ac:chgData name="Ethan Hart-Coombes" userId="916dd0ae-efba-4cae-8e68-4479ccb03e2e" providerId="ADAL" clId="{3ADC8CD5-3FF7-4321-A0E1-ECF13CF6B027}" dt="2023-09-04T11:52:08.508" v="6158" actId="1076"/>
          <ac:picMkLst>
            <pc:docMk/>
            <pc:sldMk cId="2493701705" sldId="289"/>
            <ac:picMk id="7" creationId="{066B0B51-28C3-C0C1-7ACF-FFB1F277939C}"/>
          </ac:picMkLst>
        </pc:picChg>
      </pc:sldChg>
      <pc:sldChg chg="addSp delSp modSp add mod">
        <pc:chgData name="Ethan Hart-Coombes" userId="916dd0ae-efba-4cae-8e68-4479ccb03e2e" providerId="ADAL" clId="{3ADC8CD5-3FF7-4321-A0E1-ECF13CF6B027}" dt="2023-09-04T11:58:52.151" v="6319" actId="1076"/>
        <pc:sldMkLst>
          <pc:docMk/>
          <pc:sldMk cId="4100687072" sldId="290"/>
        </pc:sldMkLst>
        <pc:spChg chg="mod">
          <ac:chgData name="Ethan Hart-Coombes" userId="916dd0ae-efba-4cae-8e68-4479ccb03e2e" providerId="ADAL" clId="{3ADC8CD5-3FF7-4321-A0E1-ECF13CF6B027}" dt="2023-09-04T11:57:25.804" v="6305" actId="20577"/>
          <ac:spMkLst>
            <pc:docMk/>
            <pc:sldMk cId="4100687072" sldId="290"/>
            <ac:spMk id="2" creationId="{0E855641-2C84-6FEA-0AB4-C34B3DCC18CC}"/>
          </ac:spMkLst>
        </pc:spChg>
        <pc:spChg chg="mod">
          <ac:chgData name="Ethan Hart-Coombes" userId="916dd0ae-efba-4cae-8e68-4479ccb03e2e" providerId="ADAL" clId="{3ADC8CD5-3FF7-4321-A0E1-ECF13CF6B027}" dt="2023-09-04T11:56:16.224" v="6160" actId="20577"/>
          <ac:spMkLst>
            <pc:docMk/>
            <pc:sldMk cId="4100687072" sldId="290"/>
            <ac:spMk id="5" creationId="{054A647B-C522-4748-80B3-5194768687D2}"/>
          </ac:spMkLst>
        </pc:spChg>
        <pc:picChg chg="add mod">
          <ac:chgData name="Ethan Hart-Coombes" userId="916dd0ae-efba-4cae-8e68-4479ccb03e2e" providerId="ADAL" clId="{3ADC8CD5-3FF7-4321-A0E1-ECF13CF6B027}" dt="2023-09-04T11:58:52.151" v="6319" actId="1076"/>
          <ac:picMkLst>
            <pc:docMk/>
            <pc:sldMk cId="4100687072" sldId="290"/>
            <ac:picMk id="4" creationId="{C4592446-2A82-B299-C95B-7CE14024AFD3}"/>
          </ac:picMkLst>
        </pc:picChg>
        <pc:picChg chg="del">
          <ac:chgData name="Ethan Hart-Coombes" userId="916dd0ae-efba-4cae-8e68-4479ccb03e2e" providerId="ADAL" clId="{3ADC8CD5-3FF7-4321-A0E1-ECF13CF6B027}" dt="2023-09-04T11:56:21.540" v="6161" actId="478"/>
          <ac:picMkLst>
            <pc:docMk/>
            <pc:sldMk cId="4100687072" sldId="290"/>
            <ac:picMk id="7" creationId="{066B0B51-28C3-C0C1-7ACF-FFB1F277939C}"/>
          </ac:picMkLst>
        </pc:picChg>
        <pc:picChg chg="add mod">
          <ac:chgData name="Ethan Hart-Coombes" userId="916dd0ae-efba-4cae-8e68-4479ccb03e2e" providerId="ADAL" clId="{3ADC8CD5-3FF7-4321-A0E1-ECF13CF6B027}" dt="2023-09-04T11:58:48.533" v="6318" actId="1076"/>
          <ac:picMkLst>
            <pc:docMk/>
            <pc:sldMk cId="4100687072" sldId="290"/>
            <ac:picMk id="9" creationId="{970EE02F-649D-EF67-CE32-DBE35D856771}"/>
          </ac:picMkLst>
        </pc:picChg>
      </pc:sldChg>
      <pc:sldChg chg="addSp delSp modSp add mod modNotesTx">
        <pc:chgData name="Ethan Hart-Coombes" userId="916dd0ae-efba-4cae-8e68-4479ccb03e2e" providerId="ADAL" clId="{3ADC8CD5-3FF7-4321-A0E1-ECF13CF6B027}" dt="2023-09-20T09:32:00.238" v="8072" actId="20577"/>
        <pc:sldMkLst>
          <pc:docMk/>
          <pc:sldMk cId="3323784835" sldId="291"/>
        </pc:sldMkLst>
        <pc:spChg chg="mod ord">
          <ac:chgData name="Ethan Hart-Coombes" userId="916dd0ae-efba-4cae-8e68-4479ccb03e2e" providerId="ADAL" clId="{3ADC8CD5-3FF7-4321-A0E1-ECF13CF6B027}" dt="2023-09-20T09:32:00.238" v="8072" actId="20577"/>
          <ac:spMkLst>
            <pc:docMk/>
            <pc:sldMk cId="3323784835" sldId="291"/>
            <ac:spMk id="2" creationId="{0E855641-2C84-6FEA-0AB4-C34B3DCC18CC}"/>
          </ac:spMkLst>
        </pc:spChg>
        <pc:spChg chg="mod">
          <ac:chgData name="Ethan Hart-Coombes" userId="916dd0ae-efba-4cae-8e68-4479ccb03e2e" providerId="ADAL" clId="{3ADC8CD5-3FF7-4321-A0E1-ECF13CF6B027}" dt="2023-09-04T14:52:03.120" v="6359" actId="20577"/>
          <ac:spMkLst>
            <pc:docMk/>
            <pc:sldMk cId="3323784835" sldId="291"/>
            <ac:spMk id="5" creationId="{054A647B-C522-4748-80B3-5194768687D2}"/>
          </ac:spMkLst>
        </pc:spChg>
        <pc:spChg chg="del">
          <ac:chgData name="Ethan Hart-Coombes" userId="916dd0ae-efba-4cae-8e68-4479ccb03e2e" providerId="ADAL" clId="{3ADC8CD5-3FF7-4321-A0E1-ECF13CF6B027}" dt="2023-09-04T14:52:32.221" v="6364" actId="478"/>
          <ac:spMkLst>
            <pc:docMk/>
            <pc:sldMk cId="3323784835" sldId="291"/>
            <ac:spMk id="6" creationId="{FBC4FE68-FA9B-CF41-AEB6-E021B7D009A0}"/>
          </ac:spMkLst>
        </pc:spChg>
        <pc:spChg chg="add del mod">
          <ac:chgData name="Ethan Hart-Coombes" userId="916dd0ae-efba-4cae-8e68-4479ccb03e2e" providerId="ADAL" clId="{3ADC8CD5-3FF7-4321-A0E1-ECF13CF6B027}" dt="2023-09-04T14:52:35.721" v="6365" actId="478"/>
          <ac:spMkLst>
            <pc:docMk/>
            <pc:sldMk cId="3323784835" sldId="291"/>
            <ac:spMk id="7" creationId="{5706233E-C5E7-9808-C399-52F68C4A2E43}"/>
          </ac:spMkLst>
        </pc:spChg>
        <pc:spChg chg="add mod">
          <ac:chgData name="Ethan Hart-Coombes" userId="916dd0ae-efba-4cae-8e68-4479ccb03e2e" providerId="ADAL" clId="{3ADC8CD5-3FF7-4321-A0E1-ECF13CF6B027}" dt="2023-09-04T15:05:57.607" v="6938" actId="14100"/>
          <ac:spMkLst>
            <pc:docMk/>
            <pc:sldMk cId="3323784835" sldId="291"/>
            <ac:spMk id="10" creationId="{E0B81A44-3D98-33F7-0C50-00458A06AE73}"/>
          </ac:spMkLst>
        </pc:spChg>
        <pc:spChg chg="add mod">
          <ac:chgData name="Ethan Hart-Coombes" userId="916dd0ae-efba-4cae-8e68-4479ccb03e2e" providerId="ADAL" clId="{3ADC8CD5-3FF7-4321-A0E1-ECF13CF6B027}" dt="2023-09-04T15:06:18.620" v="6941" actId="208"/>
          <ac:spMkLst>
            <pc:docMk/>
            <pc:sldMk cId="3323784835" sldId="291"/>
            <ac:spMk id="11" creationId="{9CF2E010-0251-AA47-57D6-8F11132B238D}"/>
          </ac:spMkLst>
        </pc:spChg>
        <pc:spChg chg="del">
          <ac:chgData name="Ethan Hart-Coombes" userId="916dd0ae-efba-4cae-8e68-4479ccb03e2e" providerId="ADAL" clId="{3ADC8CD5-3FF7-4321-A0E1-ECF13CF6B027}" dt="2023-09-04T14:52:20.637" v="6363" actId="478"/>
          <ac:spMkLst>
            <pc:docMk/>
            <pc:sldMk cId="3323784835" sldId="291"/>
            <ac:spMk id="16" creationId="{366A34A4-0626-C489-C3E6-DDA119523111}"/>
          </ac:spMkLst>
        </pc:spChg>
        <pc:picChg chg="del">
          <ac:chgData name="Ethan Hart-Coombes" userId="916dd0ae-efba-4cae-8e68-4479ccb03e2e" providerId="ADAL" clId="{3ADC8CD5-3FF7-4321-A0E1-ECF13CF6B027}" dt="2023-09-04T14:52:18.745" v="6362" actId="478"/>
          <ac:picMkLst>
            <pc:docMk/>
            <pc:sldMk cId="3323784835" sldId="291"/>
            <ac:picMk id="4" creationId="{CF88FA29-8D97-9E65-A821-427B3F25D3DC}"/>
          </ac:picMkLst>
        </pc:picChg>
        <pc:picChg chg="add mod">
          <ac:chgData name="Ethan Hart-Coombes" userId="916dd0ae-efba-4cae-8e68-4479ccb03e2e" providerId="ADAL" clId="{3ADC8CD5-3FF7-4321-A0E1-ECF13CF6B027}" dt="2023-09-04T15:05:43.614" v="6935" actId="1076"/>
          <ac:picMkLst>
            <pc:docMk/>
            <pc:sldMk cId="3323784835" sldId="291"/>
            <ac:picMk id="9" creationId="{F1F46360-DACA-3FD9-7123-660B87EE6162}"/>
          </ac:picMkLst>
        </pc:picChg>
      </pc:sldChg>
      <pc:sldChg chg="addSp delSp modSp add mod ord modNotesTx">
        <pc:chgData name="Ethan Hart-Coombes" userId="916dd0ae-efba-4cae-8e68-4479ccb03e2e" providerId="ADAL" clId="{3ADC8CD5-3FF7-4321-A0E1-ECF13CF6B027}" dt="2023-09-04T15:18:51.259" v="7328" actId="20577"/>
        <pc:sldMkLst>
          <pc:docMk/>
          <pc:sldMk cId="564445913" sldId="292"/>
        </pc:sldMkLst>
        <pc:spChg chg="add del mod ord">
          <ac:chgData name="Ethan Hart-Coombes" userId="916dd0ae-efba-4cae-8e68-4479ccb03e2e" providerId="ADAL" clId="{3ADC8CD5-3FF7-4321-A0E1-ECF13CF6B027}" dt="2023-09-04T15:08:16.530" v="7095" actId="14100"/>
          <ac:spMkLst>
            <pc:docMk/>
            <pc:sldMk cId="564445913" sldId="292"/>
            <ac:spMk id="2" creationId="{0E855641-2C84-6FEA-0AB4-C34B3DCC18CC}"/>
          </ac:spMkLst>
        </pc:spChg>
        <pc:spChg chg="add mod">
          <ac:chgData name="Ethan Hart-Coombes" userId="916dd0ae-efba-4cae-8e68-4479ccb03e2e" providerId="ADAL" clId="{3ADC8CD5-3FF7-4321-A0E1-ECF13CF6B027}" dt="2023-09-04T15:08:25.526" v="7107" actId="20577"/>
          <ac:spMkLst>
            <pc:docMk/>
            <pc:sldMk cId="564445913" sldId="292"/>
            <ac:spMk id="3" creationId="{BC7E6927-48EB-D79B-6E64-C493A787B1C4}"/>
          </ac:spMkLst>
        </pc:spChg>
        <pc:spChg chg="mod">
          <ac:chgData name="Ethan Hart-Coombes" userId="916dd0ae-efba-4cae-8e68-4479ccb03e2e" providerId="ADAL" clId="{3ADC8CD5-3FF7-4321-A0E1-ECF13CF6B027}" dt="2023-09-04T15:18:51.259" v="7328" actId="20577"/>
          <ac:spMkLst>
            <pc:docMk/>
            <pc:sldMk cId="564445913" sldId="292"/>
            <ac:spMk id="5" creationId="{054A647B-C522-4748-80B3-5194768687D2}"/>
          </ac:spMkLst>
        </pc:spChg>
        <pc:spChg chg="mod">
          <ac:chgData name="Ethan Hart-Coombes" userId="916dd0ae-efba-4cae-8e68-4479ccb03e2e" providerId="ADAL" clId="{3ADC8CD5-3FF7-4321-A0E1-ECF13CF6B027}" dt="2023-09-04T15:08:07.108" v="7092" actId="14100"/>
          <ac:spMkLst>
            <pc:docMk/>
            <pc:sldMk cId="564445913" sldId="292"/>
            <ac:spMk id="6" creationId="{FBC4FE68-FA9B-CF41-AEB6-E021B7D009A0}"/>
          </ac:spMkLst>
        </pc:spChg>
        <pc:spChg chg="add mod">
          <ac:chgData name="Ethan Hart-Coombes" userId="916dd0ae-efba-4cae-8e68-4479ccb03e2e" providerId="ADAL" clId="{3ADC8CD5-3FF7-4321-A0E1-ECF13CF6B027}" dt="2023-09-04T15:09:35.155" v="7129" actId="1076"/>
          <ac:spMkLst>
            <pc:docMk/>
            <pc:sldMk cId="564445913" sldId="292"/>
            <ac:spMk id="7" creationId="{7BEA6650-4416-B8F1-3AFA-3F59994FDE5E}"/>
          </ac:spMkLst>
        </pc:spChg>
        <pc:spChg chg="add mod">
          <ac:chgData name="Ethan Hart-Coombes" userId="916dd0ae-efba-4cae-8e68-4479ccb03e2e" providerId="ADAL" clId="{3ADC8CD5-3FF7-4321-A0E1-ECF13CF6B027}" dt="2023-09-04T15:17:55.561" v="7200" actId="20577"/>
          <ac:spMkLst>
            <pc:docMk/>
            <pc:sldMk cId="564445913" sldId="292"/>
            <ac:spMk id="8" creationId="{B0D7DB18-C63B-62BA-456C-54CA011E222B}"/>
          </ac:spMkLst>
        </pc:spChg>
        <pc:spChg chg="add mod">
          <ac:chgData name="Ethan Hart-Coombes" userId="916dd0ae-efba-4cae-8e68-4479ccb03e2e" providerId="ADAL" clId="{3ADC8CD5-3FF7-4321-A0E1-ECF13CF6B027}" dt="2023-09-04T15:18:39.806" v="7325" actId="20577"/>
          <ac:spMkLst>
            <pc:docMk/>
            <pc:sldMk cId="564445913" sldId="292"/>
            <ac:spMk id="9" creationId="{C016B323-8F7E-1D02-6F43-0A3758FE6366}"/>
          </ac:spMkLst>
        </pc:spChg>
        <pc:spChg chg="del">
          <ac:chgData name="Ethan Hart-Coombes" userId="916dd0ae-efba-4cae-8e68-4479ccb03e2e" providerId="ADAL" clId="{3ADC8CD5-3FF7-4321-A0E1-ECF13CF6B027}" dt="2023-09-04T15:07:28.705" v="7084" actId="478"/>
          <ac:spMkLst>
            <pc:docMk/>
            <pc:sldMk cId="564445913" sldId="292"/>
            <ac:spMk id="16" creationId="{366A34A4-0626-C489-C3E6-DDA119523111}"/>
          </ac:spMkLst>
        </pc:spChg>
        <pc:picChg chg="del">
          <ac:chgData name="Ethan Hart-Coombes" userId="916dd0ae-efba-4cae-8e68-4479ccb03e2e" providerId="ADAL" clId="{3ADC8CD5-3FF7-4321-A0E1-ECF13CF6B027}" dt="2023-09-04T15:07:26.836" v="7083" actId="478"/>
          <ac:picMkLst>
            <pc:docMk/>
            <pc:sldMk cId="564445913" sldId="292"/>
            <ac:picMk id="4" creationId="{CF88FA29-8D97-9E65-A821-427B3F25D3DC}"/>
          </ac:picMkLst>
        </pc:picChg>
      </pc:sldChg>
      <pc:sldChg chg="add del">
        <pc:chgData name="Ethan Hart-Coombes" userId="916dd0ae-efba-4cae-8e68-4479ccb03e2e" providerId="ADAL" clId="{3ADC8CD5-3FF7-4321-A0E1-ECF13CF6B027}" dt="2023-09-04T15:07:41.302" v="7088" actId="47"/>
        <pc:sldMkLst>
          <pc:docMk/>
          <pc:sldMk cId="672255035" sldId="293"/>
        </pc:sldMkLst>
      </pc:sldChg>
      <pc:sldChg chg="addSp delSp modSp add mod ord modNotesTx">
        <pc:chgData name="Ethan Hart-Coombes" userId="916dd0ae-efba-4cae-8e68-4479ccb03e2e" providerId="ADAL" clId="{3ADC8CD5-3FF7-4321-A0E1-ECF13CF6B027}" dt="2023-09-20T08:52:54.584" v="8038"/>
        <pc:sldMkLst>
          <pc:docMk/>
          <pc:sldMk cId="2860248186" sldId="293"/>
        </pc:sldMkLst>
        <pc:spChg chg="mod ord">
          <ac:chgData name="Ethan Hart-Coombes" userId="916dd0ae-efba-4cae-8e68-4479ccb03e2e" providerId="ADAL" clId="{3ADC8CD5-3FF7-4321-A0E1-ECF13CF6B027}" dt="2023-09-04T15:22:12.180" v="7703" actId="20577"/>
          <ac:spMkLst>
            <pc:docMk/>
            <pc:sldMk cId="2860248186" sldId="293"/>
            <ac:spMk id="2" creationId="{0E855641-2C84-6FEA-0AB4-C34B3DCC18CC}"/>
          </ac:spMkLst>
        </pc:spChg>
        <pc:spChg chg="mod">
          <ac:chgData name="Ethan Hart-Coombes" userId="916dd0ae-efba-4cae-8e68-4479ccb03e2e" providerId="ADAL" clId="{3ADC8CD5-3FF7-4321-A0E1-ECF13CF6B027}" dt="2023-09-04T15:20:25.703" v="7364" actId="20577"/>
          <ac:spMkLst>
            <pc:docMk/>
            <pc:sldMk cId="2860248186" sldId="293"/>
            <ac:spMk id="5" creationId="{054A647B-C522-4748-80B3-5194768687D2}"/>
          </ac:spMkLst>
        </pc:spChg>
        <pc:spChg chg="del">
          <ac:chgData name="Ethan Hart-Coombes" userId="916dd0ae-efba-4cae-8e68-4479ccb03e2e" providerId="ADAL" clId="{3ADC8CD5-3FF7-4321-A0E1-ECF13CF6B027}" dt="2023-09-04T15:20:32.870" v="7366" actId="478"/>
          <ac:spMkLst>
            <pc:docMk/>
            <pc:sldMk cId="2860248186" sldId="293"/>
            <ac:spMk id="6" creationId="{FBC4FE68-FA9B-CF41-AEB6-E021B7D009A0}"/>
          </ac:spMkLst>
        </pc:spChg>
        <pc:spChg chg="add del mod">
          <ac:chgData name="Ethan Hart-Coombes" userId="916dd0ae-efba-4cae-8e68-4479ccb03e2e" providerId="ADAL" clId="{3ADC8CD5-3FF7-4321-A0E1-ECF13CF6B027}" dt="2023-09-04T15:20:36.622" v="7367" actId="478"/>
          <ac:spMkLst>
            <pc:docMk/>
            <pc:sldMk cId="2860248186" sldId="293"/>
            <ac:spMk id="7" creationId="{DFD55DD3-E427-ECCC-31FB-94D199FF4DB8}"/>
          </ac:spMkLst>
        </pc:spChg>
        <pc:spChg chg="del">
          <ac:chgData name="Ethan Hart-Coombes" userId="916dd0ae-efba-4cae-8e68-4479ccb03e2e" providerId="ADAL" clId="{3ADC8CD5-3FF7-4321-A0E1-ECF13CF6B027}" dt="2023-09-04T15:20:20.650" v="7360" actId="478"/>
          <ac:spMkLst>
            <pc:docMk/>
            <pc:sldMk cId="2860248186" sldId="293"/>
            <ac:spMk id="16" creationId="{366A34A4-0626-C489-C3E6-DDA119523111}"/>
          </ac:spMkLst>
        </pc:spChg>
        <pc:picChg chg="del">
          <ac:chgData name="Ethan Hart-Coombes" userId="916dd0ae-efba-4cae-8e68-4479ccb03e2e" providerId="ADAL" clId="{3ADC8CD5-3FF7-4321-A0E1-ECF13CF6B027}" dt="2023-09-04T15:20:18.583" v="7359" actId="478"/>
          <ac:picMkLst>
            <pc:docMk/>
            <pc:sldMk cId="2860248186" sldId="293"/>
            <ac:picMk id="4" creationId="{CF88FA29-8D97-9E65-A821-427B3F25D3DC}"/>
          </ac:picMkLst>
        </pc:picChg>
        <pc:picChg chg="add mod">
          <ac:chgData name="Ethan Hart-Coombes" userId="916dd0ae-efba-4cae-8e68-4479ccb03e2e" providerId="ADAL" clId="{3ADC8CD5-3FF7-4321-A0E1-ECF13CF6B027}" dt="2023-09-04T15:26:01.139" v="7708" actId="1076"/>
          <ac:picMkLst>
            <pc:docMk/>
            <pc:sldMk cId="2860248186" sldId="293"/>
            <ac:picMk id="9" creationId="{4EF5B24D-C826-E4EF-ADC4-9134B6B457FA}"/>
          </ac:picMkLst>
        </pc:picChg>
      </pc:sldChg>
      <pc:sldChg chg="delSp modSp new del mod">
        <pc:chgData name="Ethan Hart-Coombes" userId="916dd0ae-efba-4cae-8e68-4479ccb03e2e" providerId="ADAL" clId="{3ADC8CD5-3FF7-4321-A0E1-ECF13CF6B027}" dt="2023-09-04T15:18:47.139" v="7326" actId="47"/>
        <pc:sldMkLst>
          <pc:docMk/>
          <pc:sldMk cId="1609741878" sldId="294"/>
        </pc:sldMkLst>
        <pc:spChg chg="del">
          <ac:chgData name="Ethan Hart-Coombes" userId="916dd0ae-efba-4cae-8e68-4479ccb03e2e" providerId="ADAL" clId="{3ADC8CD5-3FF7-4321-A0E1-ECF13CF6B027}" dt="2023-09-04T15:08:48.499" v="7119" actId="21"/>
          <ac:spMkLst>
            <pc:docMk/>
            <pc:sldMk cId="1609741878" sldId="294"/>
            <ac:spMk id="2" creationId="{F36377CB-90C2-F1BC-E3CA-DFE2ABFE9B67}"/>
          </ac:spMkLst>
        </pc:spChg>
        <pc:spChg chg="mod">
          <ac:chgData name="Ethan Hart-Coombes" userId="916dd0ae-efba-4cae-8e68-4479ccb03e2e" providerId="ADAL" clId="{3ADC8CD5-3FF7-4321-A0E1-ECF13CF6B027}" dt="2023-09-04T15:07:49.085" v="7089" actId="27636"/>
          <ac:spMkLst>
            <pc:docMk/>
            <pc:sldMk cId="1609741878" sldId="294"/>
            <ac:spMk id="4" creationId="{64E18BE0-C033-F048-AFF8-6CB4DA7CB516}"/>
          </ac:spMkLst>
        </pc:spChg>
      </pc:sldChg>
      <pc:sldChg chg="delSp modSp add mod ord">
        <pc:chgData name="Ethan Hart-Coombes" userId="916dd0ae-efba-4cae-8e68-4479ccb03e2e" providerId="ADAL" clId="{3ADC8CD5-3FF7-4321-A0E1-ECF13CF6B027}" dt="2023-11-06T11:19:04.844" v="8101" actId="20577"/>
        <pc:sldMkLst>
          <pc:docMk/>
          <pc:sldMk cId="3567033222" sldId="294"/>
        </pc:sldMkLst>
        <pc:spChg chg="mod">
          <ac:chgData name="Ethan Hart-Coombes" userId="916dd0ae-efba-4cae-8e68-4479ccb03e2e" providerId="ADAL" clId="{3ADC8CD5-3FF7-4321-A0E1-ECF13CF6B027}" dt="2023-11-06T11:19:04.844" v="8101" actId="20577"/>
          <ac:spMkLst>
            <pc:docMk/>
            <pc:sldMk cId="3567033222" sldId="294"/>
            <ac:spMk id="2" creationId="{0E855641-2C84-6FEA-0AB4-C34B3DCC18CC}"/>
          </ac:spMkLst>
        </pc:spChg>
        <pc:spChg chg="mod">
          <ac:chgData name="Ethan Hart-Coombes" userId="916dd0ae-efba-4cae-8e68-4479ccb03e2e" providerId="ADAL" clId="{3ADC8CD5-3FF7-4321-A0E1-ECF13CF6B027}" dt="2023-09-04T15:37:54.297" v="7711" actId="20577"/>
          <ac:spMkLst>
            <pc:docMk/>
            <pc:sldMk cId="3567033222" sldId="294"/>
            <ac:spMk id="5" creationId="{054A647B-C522-4748-80B3-5194768687D2}"/>
          </ac:spMkLst>
        </pc:spChg>
        <pc:picChg chg="del">
          <ac:chgData name="Ethan Hart-Coombes" userId="916dd0ae-efba-4cae-8e68-4479ccb03e2e" providerId="ADAL" clId="{3ADC8CD5-3FF7-4321-A0E1-ECF13CF6B027}" dt="2023-09-04T15:39:51.557" v="7822" actId="478"/>
          <ac:picMkLst>
            <pc:docMk/>
            <pc:sldMk cId="3567033222" sldId="294"/>
            <ac:picMk id="9" creationId="{4EF5B24D-C826-E4EF-ADC4-9134B6B457FA}"/>
          </ac:picMkLst>
        </pc:picChg>
      </pc:sldChg>
    </pc:docChg>
  </pc:docChgLst>
  <pc:docChgLst>
    <pc:chgData name="Alex Green" userId="f76f2c38-679b-4547-a2ca-8ac1c1b6d754" providerId="ADAL" clId="{F0458F25-9A8F-5C40-BD0C-7CB3DA793659}"/>
    <pc:docChg chg="undo custSel delSld modSld delMainMaster modMainMaster">
      <pc:chgData name="Alex Green" userId="f76f2c38-679b-4547-a2ca-8ac1c1b6d754" providerId="ADAL" clId="{F0458F25-9A8F-5C40-BD0C-7CB3DA793659}" dt="2022-01-28T12:19:33.958" v="40" actId="2696"/>
      <pc:docMkLst>
        <pc:docMk/>
      </pc:docMkLst>
      <pc:sldChg chg="addSp delSp modSp mod chgLayout">
        <pc:chgData name="Alex Green" userId="f76f2c38-679b-4547-a2ca-8ac1c1b6d754" providerId="ADAL" clId="{F0458F25-9A8F-5C40-BD0C-7CB3DA793659}" dt="2022-01-14T15:31:41.816" v="22" actId="6264"/>
        <pc:sldMkLst>
          <pc:docMk/>
          <pc:sldMk cId="493728543" sldId="263"/>
        </pc:sldMkLst>
        <pc:spChg chg="add del mod ord">
          <ac:chgData name="Alex Green" userId="f76f2c38-679b-4547-a2ca-8ac1c1b6d754" providerId="ADAL" clId="{F0458F25-9A8F-5C40-BD0C-7CB3DA793659}" dt="2022-01-14T15:31:39.727" v="11" actId="6264"/>
          <ac:spMkLst>
            <pc:docMk/>
            <pc:sldMk cId="493728543" sldId="263"/>
            <ac:spMk id="2" creationId="{0C80ADF2-F824-2C45-A6F5-DE4FC316D5B8}"/>
          </ac:spMkLst>
        </pc:spChg>
        <pc:spChg chg="add del mod ord">
          <ac:chgData name="Alex Green" userId="f76f2c38-679b-4547-a2ca-8ac1c1b6d754" providerId="ADAL" clId="{F0458F25-9A8F-5C40-BD0C-7CB3DA793659}" dt="2022-01-14T15:31:39.900" v="12" actId="6264"/>
          <ac:spMkLst>
            <pc:docMk/>
            <pc:sldMk cId="493728543" sldId="263"/>
            <ac:spMk id="3" creationId="{DECB8CDF-996A-6C4D-8E13-5F3E6460CE07}"/>
          </ac:spMkLst>
        </pc:spChg>
        <pc:spChg chg="del">
          <ac:chgData name="Alex Green" userId="f76f2c38-679b-4547-a2ca-8ac1c1b6d754" providerId="ADAL" clId="{F0458F25-9A8F-5C40-BD0C-7CB3DA793659}" dt="2022-01-14T15:31:39.166" v="10" actId="6264"/>
          <ac:spMkLst>
            <pc:docMk/>
            <pc:sldMk cId="493728543" sldId="263"/>
            <ac:spMk id="4" creationId="{CD727910-6FF1-3343-BD82-28CD3419A4E7}"/>
          </ac:spMkLst>
        </pc:spChg>
        <pc:spChg chg="add del mod ord">
          <ac:chgData name="Alex Green" userId="f76f2c38-679b-4547-a2ca-8ac1c1b6d754" providerId="ADAL" clId="{F0458F25-9A8F-5C40-BD0C-7CB3DA793659}" dt="2022-01-14T15:31:40.086" v="13" actId="6264"/>
          <ac:spMkLst>
            <pc:docMk/>
            <pc:sldMk cId="493728543" sldId="263"/>
            <ac:spMk id="5" creationId="{E19AFD8B-F3F9-E341-9F1E-A015F523496F}"/>
          </ac:spMkLst>
        </pc:spChg>
        <pc:spChg chg="add del mod ord">
          <ac:chgData name="Alex Green" userId="f76f2c38-679b-4547-a2ca-8ac1c1b6d754" providerId="ADAL" clId="{F0458F25-9A8F-5C40-BD0C-7CB3DA793659}" dt="2022-01-14T15:31:40.258" v="14" actId="6264"/>
          <ac:spMkLst>
            <pc:docMk/>
            <pc:sldMk cId="493728543" sldId="263"/>
            <ac:spMk id="6" creationId="{6A31F0AF-DC9C-E74C-BB97-62F8E6864B6A}"/>
          </ac:spMkLst>
        </pc:spChg>
        <pc:spChg chg="add del mod ord">
          <ac:chgData name="Alex Green" userId="f76f2c38-679b-4547-a2ca-8ac1c1b6d754" providerId="ADAL" clId="{F0458F25-9A8F-5C40-BD0C-7CB3DA793659}" dt="2022-01-14T15:31:40.428" v="15" actId="6264"/>
          <ac:spMkLst>
            <pc:docMk/>
            <pc:sldMk cId="493728543" sldId="263"/>
            <ac:spMk id="7" creationId="{FC467B06-8C66-2144-BE5C-3F992591ED3A}"/>
          </ac:spMkLst>
        </pc:spChg>
        <pc:spChg chg="add del mod ord">
          <ac:chgData name="Alex Green" userId="f76f2c38-679b-4547-a2ca-8ac1c1b6d754" providerId="ADAL" clId="{F0458F25-9A8F-5C40-BD0C-7CB3DA793659}" dt="2022-01-14T15:31:40.625" v="16" actId="6264"/>
          <ac:spMkLst>
            <pc:docMk/>
            <pc:sldMk cId="493728543" sldId="263"/>
            <ac:spMk id="8" creationId="{CCA74468-9AAA-4343-BE45-602C6A02E022}"/>
          </ac:spMkLst>
        </pc:spChg>
        <pc:spChg chg="add del mod ord">
          <ac:chgData name="Alex Green" userId="f76f2c38-679b-4547-a2ca-8ac1c1b6d754" providerId="ADAL" clId="{F0458F25-9A8F-5C40-BD0C-7CB3DA793659}" dt="2022-01-14T15:31:40.816" v="17" actId="6264"/>
          <ac:spMkLst>
            <pc:docMk/>
            <pc:sldMk cId="493728543" sldId="263"/>
            <ac:spMk id="9" creationId="{DAA291C3-1E0B-254E-8F75-3FCD12486724}"/>
          </ac:spMkLst>
        </pc:spChg>
        <pc:spChg chg="add del mod ord">
          <ac:chgData name="Alex Green" userId="f76f2c38-679b-4547-a2ca-8ac1c1b6d754" providerId="ADAL" clId="{F0458F25-9A8F-5C40-BD0C-7CB3DA793659}" dt="2022-01-14T15:31:41.001" v="18" actId="6264"/>
          <ac:spMkLst>
            <pc:docMk/>
            <pc:sldMk cId="493728543" sldId="263"/>
            <ac:spMk id="10" creationId="{BE78E2D8-C6B1-0F4A-983B-24AF81D6FD44}"/>
          </ac:spMkLst>
        </pc:spChg>
        <pc:spChg chg="add del mod ord">
          <ac:chgData name="Alex Green" userId="f76f2c38-679b-4547-a2ca-8ac1c1b6d754" providerId="ADAL" clId="{F0458F25-9A8F-5C40-BD0C-7CB3DA793659}" dt="2022-01-14T15:31:41.198" v="19" actId="6264"/>
          <ac:spMkLst>
            <pc:docMk/>
            <pc:sldMk cId="493728543" sldId="263"/>
            <ac:spMk id="11" creationId="{339679B3-75CC-804E-BAED-9BA21877A789}"/>
          </ac:spMkLst>
        </pc:spChg>
        <pc:spChg chg="add del mod ord">
          <ac:chgData name="Alex Green" userId="f76f2c38-679b-4547-a2ca-8ac1c1b6d754" providerId="ADAL" clId="{F0458F25-9A8F-5C40-BD0C-7CB3DA793659}" dt="2022-01-14T15:31:41.385" v="20" actId="6264"/>
          <ac:spMkLst>
            <pc:docMk/>
            <pc:sldMk cId="493728543" sldId="263"/>
            <ac:spMk id="12" creationId="{54E9DBE0-46BE-6F4A-A4C8-D6814714833C}"/>
          </ac:spMkLst>
        </pc:spChg>
        <pc:spChg chg="add del mod ord">
          <ac:chgData name="Alex Green" userId="f76f2c38-679b-4547-a2ca-8ac1c1b6d754" providerId="ADAL" clId="{F0458F25-9A8F-5C40-BD0C-7CB3DA793659}" dt="2022-01-14T15:31:41.639" v="21" actId="6264"/>
          <ac:spMkLst>
            <pc:docMk/>
            <pc:sldMk cId="493728543" sldId="263"/>
            <ac:spMk id="13" creationId="{3C7D4D57-7219-2849-A093-4DD5C6AF7AA9}"/>
          </ac:spMkLst>
        </pc:spChg>
        <pc:spChg chg="add del mod ord">
          <ac:chgData name="Alex Green" userId="f76f2c38-679b-4547-a2ca-8ac1c1b6d754" providerId="ADAL" clId="{F0458F25-9A8F-5C40-BD0C-7CB3DA793659}" dt="2022-01-14T15:31:41.816" v="22" actId="6264"/>
          <ac:spMkLst>
            <pc:docMk/>
            <pc:sldMk cId="493728543" sldId="263"/>
            <ac:spMk id="14" creationId="{8CC0BA3B-8867-6245-B7AD-CE445198D179}"/>
          </ac:spMkLst>
        </pc:spChg>
        <pc:spChg chg="add mod ord">
          <ac:chgData name="Alex Green" userId="f76f2c38-679b-4547-a2ca-8ac1c1b6d754" providerId="ADAL" clId="{F0458F25-9A8F-5C40-BD0C-7CB3DA793659}" dt="2022-01-14T15:31:41.816" v="22" actId="6264"/>
          <ac:spMkLst>
            <pc:docMk/>
            <pc:sldMk cId="493728543" sldId="263"/>
            <ac:spMk id="15" creationId="{206B90FA-00B2-774F-8C6E-7A39A00BC19B}"/>
          </ac:spMkLst>
        </pc:spChg>
      </pc:sldChg>
      <pc:sldChg chg="del">
        <pc:chgData name="Alex Green" userId="f76f2c38-679b-4547-a2ca-8ac1c1b6d754" providerId="ADAL" clId="{F0458F25-9A8F-5C40-BD0C-7CB3DA793659}" dt="2022-01-28T12:19:13.410" v="32" actId="2696"/>
        <pc:sldMkLst>
          <pc:docMk/>
          <pc:sldMk cId="2937629568" sldId="266"/>
        </pc:sldMkLst>
      </pc:sldChg>
      <pc:sldChg chg="del">
        <pc:chgData name="Alex Green" userId="f76f2c38-679b-4547-a2ca-8ac1c1b6d754" providerId="ADAL" clId="{F0458F25-9A8F-5C40-BD0C-7CB3DA793659}" dt="2022-01-28T12:19:13.410" v="32" actId="2696"/>
        <pc:sldMkLst>
          <pc:docMk/>
          <pc:sldMk cId="1725841158" sldId="267"/>
        </pc:sldMkLst>
      </pc:sldChg>
      <pc:sldChg chg="del">
        <pc:chgData name="Alex Green" userId="f76f2c38-679b-4547-a2ca-8ac1c1b6d754" providerId="ADAL" clId="{F0458F25-9A8F-5C40-BD0C-7CB3DA793659}" dt="2022-01-28T12:19:13.410" v="32" actId="2696"/>
        <pc:sldMkLst>
          <pc:docMk/>
          <pc:sldMk cId="520175522" sldId="268"/>
        </pc:sldMkLst>
      </pc:sldChg>
      <pc:sldChg chg="del">
        <pc:chgData name="Alex Green" userId="f76f2c38-679b-4547-a2ca-8ac1c1b6d754" providerId="ADAL" clId="{F0458F25-9A8F-5C40-BD0C-7CB3DA793659}" dt="2022-01-28T12:19:13.410" v="32" actId="2696"/>
        <pc:sldMkLst>
          <pc:docMk/>
          <pc:sldMk cId="3981830285" sldId="269"/>
        </pc:sldMkLst>
      </pc:sldChg>
      <pc:sldChg chg="del">
        <pc:chgData name="Alex Green" userId="f76f2c38-679b-4547-a2ca-8ac1c1b6d754" providerId="ADAL" clId="{F0458F25-9A8F-5C40-BD0C-7CB3DA793659}" dt="2022-01-28T12:19:13.410" v="32" actId="2696"/>
        <pc:sldMkLst>
          <pc:docMk/>
          <pc:sldMk cId="615204513" sldId="270"/>
        </pc:sldMkLst>
      </pc:sldChg>
      <pc:sldChg chg="del">
        <pc:chgData name="Alex Green" userId="f76f2c38-679b-4547-a2ca-8ac1c1b6d754" providerId="ADAL" clId="{F0458F25-9A8F-5C40-BD0C-7CB3DA793659}" dt="2022-01-28T12:19:13.410" v="32" actId="2696"/>
        <pc:sldMkLst>
          <pc:docMk/>
          <pc:sldMk cId="1166252563" sldId="272"/>
        </pc:sldMkLst>
      </pc:sldChg>
      <pc:sldChg chg="del">
        <pc:chgData name="Alex Green" userId="f76f2c38-679b-4547-a2ca-8ac1c1b6d754" providerId="ADAL" clId="{F0458F25-9A8F-5C40-BD0C-7CB3DA793659}" dt="2022-01-28T12:19:13.410" v="32" actId="2696"/>
        <pc:sldMkLst>
          <pc:docMk/>
          <pc:sldMk cId="2493578658" sldId="273"/>
        </pc:sldMkLst>
      </pc:sldChg>
      <pc:sldChg chg="del">
        <pc:chgData name="Alex Green" userId="f76f2c38-679b-4547-a2ca-8ac1c1b6d754" providerId="ADAL" clId="{F0458F25-9A8F-5C40-BD0C-7CB3DA793659}" dt="2022-01-28T12:19:13.410" v="32" actId="2696"/>
        <pc:sldMkLst>
          <pc:docMk/>
          <pc:sldMk cId="3144685496" sldId="275"/>
        </pc:sldMkLst>
      </pc:sldChg>
      <pc:sldChg chg="addSp delSp modSp mod chgLayout">
        <pc:chgData name="Alex Green" userId="f76f2c38-679b-4547-a2ca-8ac1c1b6d754" providerId="ADAL" clId="{F0458F25-9A8F-5C40-BD0C-7CB3DA793659}" dt="2022-01-14T15:31:47.902" v="31" actId="6264"/>
        <pc:sldMkLst>
          <pc:docMk/>
          <pc:sldMk cId="2389917772" sldId="276"/>
        </pc:sldMkLst>
        <pc:spChg chg="add del mod ord">
          <ac:chgData name="Alex Green" userId="f76f2c38-679b-4547-a2ca-8ac1c1b6d754" providerId="ADAL" clId="{F0458F25-9A8F-5C40-BD0C-7CB3DA793659}" dt="2022-01-14T15:31:46.517" v="24" actId="6264"/>
          <ac:spMkLst>
            <pc:docMk/>
            <pc:sldMk cId="2389917772" sldId="276"/>
            <ac:spMk id="2" creationId="{694A7904-FAD0-6C4F-9FA5-7EC70B95C66A}"/>
          </ac:spMkLst>
        </pc:spChg>
        <pc:spChg chg="add del mod ord">
          <ac:chgData name="Alex Green" userId="f76f2c38-679b-4547-a2ca-8ac1c1b6d754" providerId="ADAL" clId="{F0458F25-9A8F-5C40-BD0C-7CB3DA793659}" dt="2022-01-14T15:31:46.517" v="24" actId="6264"/>
          <ac:spMkLst>
            <pc:docMk/>
            <pc:sldMk cId="2389917772" sldId="276"/>
            <ac:spMk id="3" creationId="{6B7B0035-23BC-F34B-A08E-07EF97E50EBC}"/>
          </ac:spMkLst>
        </pc:spChg>
        <pc:spChg chg="add del mod ord">
          <ac:chgData name="Alex Green" userId="f76f2c38-679b-4547-a2ca-8ac1c1b6d754" providerId="ADAL" clId="{F0458F25-9A8F-5C40-BD0C-7CB3DA793659}" dt="2022-01-14T15:31:46.688" v="25" actId="6264"/>
          <ac:spMkLst>
            <pc:docMk/>
            <pc:sldMk cId="2389917772" sldId="276"/>
            <ac:spMk id="4" creationId="{2B07B9EE-64AB-3E46-8EC1-1B0DA7860C38}"/>
          </ac:spMkLst>
        </pc:spChg>
        <pc:spChg chg="add del mod ord">
          <ac:chgData name="Alex Green" userId="f76f2c38-679b-4547-a2ca-8ac1c1b6d754" providerId="ADAL" clId="{F0458F25-9A8F-5C40-BD0C-7CB3DA793659}" dt="2022-01-14T15:31:46.688" v="25" actId="6264"/>
          <ac:spMkLst>
            <pc:docMk/>
            <pc:sldMk cId="2389917772" sldId="276"/>
            <ac:spMk id="5" creationId="{37FD228C-B6A6-2F4A-B2A0-87F44F928420}"/>
          </ac:spMkLst>
        </pc:spChg>
        <pc:spChg chg="add del mod ord">
          <ac:chgData name="Alex Green" userId="f76f2c38-679b-4547-a2ca-8ac1c1b6d754" providerId="ADAL" clId="{F0458F25-9A8F-5C40-BD0C-7CB3DA793659}" dt="2022-01-14T15:31:46.858" v="26" actId="6264"/>
          <ac:spMkLst>
            <pc:docMk/>
            <pc:sldMk cId="2389917772" sldId="276"/>
            <ac:spMk id="6" creationId="{6185A5A4-B26D-CE43-85ED-4D9DC92C64E1}"/>
          </ac:spMkLst>
        </pc:spChg>
        <pc:spChg chg="add del mod ord">
          <ac:chgData name="Alex Green" userId="f76f2c38-679b-4547-a2ca-8ac1c1b6d754" providerId="ADAL" clId="{F0458F25-9A8F-5C40-BD0C-7CB3DA793659}" dt="2022-01-14T15:31:46.858" v="26" actId="6264"/>
          <ac:spMkLst>
            <pc:docMk/>
            <pc:sldMk cId="2389917772" sldId="276"/>
            <ac:spMk id="7" creationId="{1BC7D314-991C-9948-96F2-6316C9BFAE2E}"/>
          </ac:spMkLst>
        </pc:spChg>
        <pc:spChg chg="add del mod ord">
          <ac:chgData name="Alex Green" userId="f76f2c38-679b-4547-a2ca-8ac1c1b6d754" providerId="ADAL" clId="{F0458F25-9A8F-5C40-BD0C-7CB3DA793659}" dt="2022-01-14T15:31:47.060" v="27" actId="6264"/>
          <ac:spMkLst>
            <pc:docMk/>
            <pc:sldMk cId="2389917772" sldId="276"/>
            <ac:spMk id="8" creationId="{1206632D-2AC1-D64A-8A46-3F2BFE530120}"/>
          </ac:spMkLst>
        </pc:spChg>
        <pc:spChg chg="add del mod ord">
          <ac:chgData name="Alex Green" userId="f76f2c38-679b-4547-a2ca-8ac1c1b6d754" providerId="ADAL" clId="{F0458F25-9A8F-5C40-BD0C-7CB3DA793659}" dt="2022-01-14T15:31:47.060" v="27" actId="6264"/>
          <ac:spMkLst>
            <pc:docMk/>
            <pc:sldMk cId="2389917772" sldId="276"/>
            <ac:spMk id="9" creationId="{D301D9CE-3CC8-5D41-B692-3A72B98F1375}"/>
          </ac:spMkLst>
        </pc:spChg>
        <pc:spChg chg="del">
          <ac:chgData name="Alex Green" userId="f76f2c38-679b-4547-a2ca-8ac1c1b6d754" providerId="ADAL" clId="{F0458F25-9A8F-5C40-BD0C-7CB3DA793659}" dt="2022-01-14T15:31:46.346" v="23" actId="6264"/>
          <ac:spMkLst>
            <pc:docMk/>
            <pc:sldMk cId="2389917772" sldId="276"/>
            <ac:spMk id="10" creationId="{87584A72-000F-514B-B9F8-6B5C8D179222}"/>
          </ac:spMkLst>
        </pc:spChg>
        <pc:spChg chg="del">
          <ac:chgData name="Alex Green" userId="f76f2c38-679b-4547-a2ca-8ac1c1b6d754" providerId="ADAL" clId="{F0458F25-9A8F-5C40-BD0C-7CB3DA793659}" dt="2022-01-14T15:31:46.346" v="23" actId="6264"/>
          <ac:spMkLst>
            <pc:docMk/>
            <pc:sldMk cId="2389917772" sldId="276"/>
            <ac:spMk id="11" creationId="{5A75BF7D-DE66-424D-B19F-626BE10489A8}"/>
          </ac:spMkLst>
        </pc:spChg>
        <pc:spChg chg="add del mod ord">
          <ac:chgData name="Alex Green" userId="f76f2c38-679b-4547-a2ca-8ac1c1b6d754" providerId="ADAL" clId="{F0458F25-9A8F-5C40-BD0C-7CB3DA793659}" dt="2022-01-14T15:31:47.274" v="28" actId="6264"/>
          <ac:spMkLst>
            <pc:docMk/>
            <pc:sldMk cId="2389917772" sldId="276"/>
            <ac:spMk id="12" creationId="{213E06C5-2702-D742-95BC-6B3CE1E64442}"/>
          </ac:spMkLst>
        </pc:spChg>
        <pc:spChg chg="add del mod ord">
          <ac:chgData name="Alex Green" userId="f76f2c38-679b-4547-a2ca-8ac1c1b6d754" providerId="ADAL" clId="{F0458F25-9A8F-5C40-BD0C-7CB3DA793659}" dt="2022-01-14T15:31:47.274" v="28" actId="6264"/>
          <ac:spMkLst>
            <pc:docMk/>
            <pc:sldMk cId="2389917772" sldId="276"/>
            <ac:spMk id="13" creationId="{C5A6F2D3-1FB6-A243-BC42-DF29A1F2B2ED}"/>
          </ac:spMkLst>
        </pc:spChg>
        <pc:spChg chg="add del mod ord">
          <ac:chgData name="Alex Green" userId="f76f2c38-679b-4547-a2ca-8ac1c1b6d754" providerId="ADAL" clId="{F0458F25-9A8F-5C40-BD0C-7CB3DA793659}" dt="2022-01-14T15:31:47.473" v="29" actId="6264"/>
          <ac:spMkLst>
            <pc:docMk/>
            <pc:sldMk cId="2389917772" sldId="276"/>
            <ac:spMk id="14" creationId="{E1968D22-C942-D144-9BB5-EAAED3D02A4A}"/>
          </ac:spMkLst>
        </pc:spChg>
        <pc:spChg chg="add del mod ord">
          <ac:chgData name="Alex Green" userId="f76f2c38-679b-4547-a2ca-8ac1c1b6d754" providerId="ADAL" clId="{F0458F25-9A8F-5C40-BD0C-7CB3DA793659}" dt="2022-01-14T15:31:47.473" v="29" actId="6264"/>
          <ac:spMkLst>
            <pc:docMk/>
            <pc:sldMk cId="2389917772" sldId="276"/>
            <ac:spMk id="15" creationId="{B6FD4D7A-CD3D-3D4D-A588-CE4FDF8C165D}"/>
          </ac:spMkLst>
        </pc:spChg>
        <pc:spChg chg="add del mod ord">
          <ac:chgData name="Alex Green" userId="f76f2c38-679b-4547-a2ca-8ac1c1b6d754" providerId="ADAL" clId="{F0458F25-9A8F-5C40-BD0C-7CB3DA793659}" dt="2022-01-14T15:31:47.696" v="30" actId="6264"/>
          <ac:spMkLst>
            <pc:docMk/>
            <pc:sldMk cId="2389917772" sldId="276"/>
            <ac:spMk id="16" creationId="{A9EF6EA6-99AD-8242-9DD2-384217B61F32}"/>
          </ac:spMkLst>
        </pc:spChg>
        <pc:spChg chg="add del mod ord">
          <ac:chgData name="Alex Green" userId="f76f2c38-679b-4547-a2ca-8ac1c1b6d754" providerId="ADAL" clId="{F0458F25-9A8F-5C40-BD0C-7CB3DA793659}" dt="2022-01-14T15:31:47.696" v="30" actId="6264"/>
          <ac:spMkLst>
            <pc:docMk/>
            <pc:sldMk cId="2389917772" sldId="276"/>
            <ac:spMk id="17" creationId="{0E815918-5B58-804D-9473-F234CEA72FC6}"/>
          </ac:spMkLst>
        </pc:spChg>
        <pc:spChg chg="add del mod ord">
          <ac:chgData name="Alex Green" userId="f76f2c38-679b-4547-a2ca-8ac1c1b6d754" providerId="ADAL" clId="{F0458F25-9A8F-5C40-BD0C-7CB3DA793659}" dt="2022-01-14T15:31:47.902" v="31" actId="6264"/>
          <ac:spMkLst>
            <pc:docMk/>
            <pc:sldMk cId="2389917772" sldId="276"/>
            <ac:spMk id="18" creationId="{2A31BA58-D221-564A-BB69-02C76EE3CAA8}"/>
          </ac:spMkLst>
        </pc:spChg>
        <pc:spChg chg="add del mod ord">
          <ac:chgData name="Alex Green" userId="f76f2c38-679b-4547-a2ca-8ac1c1b6d754" providerId="ADAL" clId="{F0458F25-9A8F-5C40-BD0C-7CB3DA793659}" dt="2022-01-14T15:31:47.902" v="31" actId="6264"/>
          <ac:spMkLst>
            <pc:docMk/>
            <pc:sldMk cId="2389917772" sldId="276"/>
            <ac:spMk id="19" creationId="{BD5D1E96-0FD6-844E-B73C-852365EBEF88}"/>
          </ac:spMkLst>
        </pc:spChg>
        <pc:spChg chg="add mod ord">
          <ac:chgData name="Alex Green" userId="f76f2c38-679b-4547-a2ca-8ac1c1b6d754" providerId="ADAL" clId="{F0458F25-9A8F-5C40-BD0C-7CB3DA793659}" dt="2022-01-14T15:31:47.902" v="31" actId="6264"/>
          <ac:spMkLst>
            <pc:docMk/>
            <pc:sldMk cId="2389917772" sldId="276"/>
            <ac:spMk id="20" creationId="{5A9C419F-E619-3244-8354-CB8FD61A44A6}"/>
          </ac:spMkLst>
        </pc:spChg>
        <pc:spChg chg="add mod ord">
          <ac:chgData name="Alex Green" userId="f76f2c38-679b-4547-a2ca-8ac1c1b6d754" providerId="ADAL" clId="{F0458F25-9A8F-5C40-BD0C-7CB3DA793659}" dt="2022-01-14T15:31:47.902" v="31" actId="6264"/>
          <ac:spMkLst>
            <pc:docMk/>
            <pc:sldMk cId="2389917772" sldId="276"/>
            <ac:spMk id="21" creationId="{66FCF583-E0E0-CA4E-B988-97ABD1416A93}"/>
          </ac:spMkLst>
        </pc:spChg>
      </pc:sldChg>
      <pc:sldMasterChg chg="del delSldLayout">
        <pc:chgData name="Alex Green" userId="f76f2c38-679b-4547-a2ca-8ac1c1b6d754" providerId="ADAL" clId="{F0458F25-9A8F-5C40-BD0C-7CB3DA793659}" dt="2022-01-28T12:19:33.958" v="40" actId="2696"/>
        <pc:sldMasterMkLst>
          <pc:docMk/>
          <pc:sldMasterMk cId="1153167653" sldId="2147483689"/>
        </pc:sldMasterMkLst>
        <pc:sldLayoutChg chg="del">
          <pc:chgData name="Alex Green" userId="f76f2c38-679b-4547-a2ca-8ac1c1b6d754" providerId="ADAL" clId="{F0458F25-9A8F-5C40-BD0C-7CB3DA793659}" dt="2022-01-28T12:19:30.473" v="38" actId="2696"/>
          <pc:sldLayoutMkLst>
            <pc:docMk/>
            <pc:sldMasterMk cId="1153167653" sldId="2147483689"/>
            <pc:sldLayoutMk cId="2221033824" sldId="2147483690"/>
          </pc:sldLayoutMkLst>
        </pc:sldLayoutChg>
        <pc:sldLayoutChg chg="del">
          <pc:chgData name="Alex Green" userId="f76f2c38-679b-4547-a2ca-8ac1c1b6d754" providerId="ADAL" clId="{F0458F25-9A8F-5C40-BD0C-7CB3DA793659}" dt="2022-01-28T12:19:30.465" v="35" actId="2696"/>
          <pc:sldLayoutMkLst>
            <pc:docMk/>
            <pc:sldMasterMk cId="1153167653" sldId="2147483689"/>
            <pc:sldLayoutMk cId="3727491559" sldId="2147483691"/>
          </pc:sldLayoutMkLst>
        </pc:sldLayoutChg>
        <pc:sldLayoutChg chg="del">
          <pc:chgData name="Alex Green" userId="f76f2c38-679b-4547-a2ca-8ac1c1b6d754" providerId="ADAL" clId="{F0458F25-9A8F-5C40-BD0C-7CB3DA793659}" dt="2022-01-28T12:19:30.454" v="34" actId="2696"/>
          <pc:sldLayoutMkLst>
            <pc:docMk/>
            <pc:sldMasterMk cId="1153167653" sldId="2147483689"/>
            <pc:sldLayoutMk cId="848352436" sldId="2147483694"/>
          </pc:sldLayoutMkLst>
        </pc:sldLayoutChg>
        <pc:sldLayoutChg chg="del">
          <pc:chgData name="Alex Green" userId="f76f2c38-679b-4547-a2ca-8ac1c1b6d754" providerId="ADAL" clId="{F0458F25-9A8F-5C40-BD0C-7CB3DA793659}" dt="2022-01-28T12:19:30.473" v="39" actId="2696"/>
          <pc:sldLayoutMkLst>
            <pc:docMk/>
            <pc:sldMasterMk cId="1153167653" sldId="2147483689"/>
            <pc:sldLayoutMk cId="2756225955" sldId="2147483695"/>
          </pc:sldLayoutMkLst>
        </pc:sldLayoutChg>
        <pc:sldLayoutChg chg="del">
          <pc:chgData name="Alex Green" userId="f76f2c38-679b-4547-a2ca-8ac1c1b6d754" providerId="ADAL" clId="{F0458F25-9A8F-5C40-BD0C-7CB3DA793659}" dt="2022-01-28T12:19:30.441" v="33" actId="2696"/>
          <pc:sldLayoutMkLst>
            <pc:docMk/>
            <pc:sldMasterMk cId="1153167653" sldId="2147483689"/>
            <pc:sldLayoutMk cId="2497513791" sldId="2147483696"/>
          </pc:sldLayoutMkLst>
        </pc:sldLayoutChg>
        <pc:sldLayoutChg chg="del">
          <pc:chgData name="Alex Green" userId="f76f2c38-679b-4547-a2ca-8ac1c1b6d754" providerId="ADAL" clId="{F0458F25-9A8F-5C40-BD0C-7CB3DA793659}" dt="2022-01-28T12:19:30.472" v="37" actId="2696"/>
          <pc:sldLayoutMkLst>
            <pc:docMk/>
            <pc:sldMasterMk cId="1153167653" sldId="2147483689"/>
            <pc:sldLayoutMk cId="3340154167" sldId="2147483698"/>
          </pc:sldLayoutMkLst>
        </pc:sldLayoutChg>
        <pc:sldLayoutChg chg="del">
          <pc:chgData name="Alex Green" userId="f76f2c38-679b-4547-a2ca-8ac1c1b6d754" providerId="ADAL" clId="{F0458F25-9A8F-5C40-BD0C-7CB3DA793659}" dt="2022-01-28T12:19:13.410" v="32" actId="2696"/>
          <pc:sldLayoutMkLst>
            <pc:docMk/>
            <pc:sldMasterMk cId="1153167653" sldId="2147483689"/>
            <pc:sldLayoutMk cId="1798840201" sldId="2147483740"/>
          </pc:sldLayoutMkLst>
        </pc:sldLayoutChg>
        <pc:sldLayoutChg chg="del">
          <pc:chgData name="Alex Green" userId="f76f2c38-679b-4547-a2ca-8ac1c1b6d754" providerId="ADAL" clId="{F0458F25-9A8F-5C40-BD0C-7CB3DA793659}" dt="2022-01-28T12:19:30.471" v="36" actId="2696"/>
          <pc:sldLayoutMkLst>
            <pc:docMk/>
            <pc:sldMasterMk cId="1153167653" sldId="2147483689"/>
            <pc:sldLayoutMk cId="1237918291" sldId="2147483743"/>
          </pc:sldLayoutMkLst>
        </pc:sldLayoutChg>
      </pc:sldMasterChg>
      <pc:sldMasterChg chg="modSp mod">
        <pc:chgData name="Alex Green" userId="f76f2c38-679b-4547-a2ca-8ac1c1b6d754" providerId="ADAL" clId="{F0458F25-9A8F-5C40-BD0C-7CB3DA793659}" dt="2022-01-14T15:30:44.218" v="9" actId="1076"/>
        <pc:sldMasterMkLst>
          <pc:docMk/>
          <pc:sldMasterMk cId="1781737825" sldId="2147483703"/>
        </pc:sldMasterMkLst>
        <pc:picChg chg="mod">
          <ac:chgData name="Alex Green" userId="f76f2c38-679b-4547-a2ca-8ac1c1b6d754" providerId="ADAL" clId="{F0458F25-9A8F-5C40-BD0C-7CB3DA793659}" dt="2022-01-14T15:30:39.249" v="5" actId="1076"/>
          <ac:picMkLst>
            <pc:docMk/>
            <pc:sldMasterMk cId="1781737825" sldId="2147483703"/>
            <ac:picMk id="13" creationId="{265108E2-57D6-F346-B219-09E120A86C9B}"/>
          </ac:picMkLst>
        </pc:picChg>
        <pc:picChg chg="mod">
          <ac:chgData name="Alex Green" userId="f76f2c38-679b-4547-a2ca-8ac1c1b6d754" providerId="ADAL" clId="{F0458F25-9A8F-5C40-BD0C-7CB3DA793659}" dt="2022-01-14T15:30:41.267" v="7" actId="1076"/>
          <ac:picMkLst>
            <pc:docMk/>
            <pc:sldMasterMk cId="1781737825" sldId="2147483703"/>
            <ac:picMk id="14" creationId="{32E8BB97-3A00-8B4C-9160-361F25DBC798}"/>
          </ac:picMkLst>
        </pc:picChg>
        <pc:picChg chg="mod">
          <ac:chgData name="Alex Green" userId="f76f2c38-679b-4547-a2ca-8ac1c1b6d754" providerId="ADAL" clId="{F0458F25-9A8F-5C40-BD0C-7CB3DA793659}" dt="2022-01-14T15:30:44.218" v="9" actId="1076"/>
          <ac:picMkLst>
            <pc:docMk/>
            <pc:sldMasterMk cId="1781737825" sldId="2147483703"/>
            <ac:picMk id="21" creationId="{F88E1BF3-01F0-8847-A549-052965E81B65}"/>
          </ac:picMkLst>
        </pc:picChg>
        <pc:picChg chg="mod">
          <ac:chgData name="Alex Green" userId="f76f2c38-679b-4547-a2ca-8ac1c1b6d754" providerId="ADAL" clId="{F0458F25-9A8F-5C40-BD0C-7CB3DA793659}" dt="2022-01-14T15:30:34.215" v="3" actId="1076"/>
          <ac:picMkLst>
            <pc:docMk/>
            <pc:sldMasterMk cId="1781737825" sldId="2147483703"/>
            <ac:picMk id="22" creationId="{DF509D45-4007-A644-961E-310A55F62945}"/>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0CED6FF-48C8-CB44-9B28-E91A9988D11F}" type="datetimeFigureOut">
              <a:rPr lang="en-GB" smtClean="0"/>
              <a:t>06/11/2023</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34C54E9-9DBF-DB42-AB4E-55D76CFC8DDF}" type="slidenum">
              <a:rPr lang="en-GB" smtClean="0"/>
              <a:t>‹#›</a:t>
            </a:fld>
            <a:endParaRPr lang="en-GB"/>
          </a:p>
        </p:txBody>
      </p:sp>
    </p:spTree>
    <p:extLst>
      <p:ext uri="{BB962C8B-B14F-4D97-AF65-F5344CB8AC3E}">
        <p14:creationId xmlns:p14="http://schemas.microsoft.com/office/powerpoint/2010/main" val="3983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1</a:t>
            </a:fld>
            <a:endParaRPr lang="en-GB"/>
          </a:p>
        </p:txBody>
      </p:sp>
    </p:spTree>
    <p:extLst>
      <p:ext uri="{BB962C8B-B14F-4D97-AF65-F5344CB8AC3E}">
        <p14:creationId xmlns:p14="http://schemas.microsoft.com/office/powerpoint/2010/main" val="3014599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10</a:t>
            </a:fld>
            <a:endParaRPr lang="en-GB"/>
          </a:p>
        </p:txBody>
      </p:sp>
    </p:spTree>
    <p:extLst>
      <p:ext uri="{BB962C8B-B14F-4D97-AF65-F5344CB8AC3E}">
        <p14:creationId xmlns:p14="http://schemas.microsoft.com/office/powerpoint/2010/main" val="3455327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Callback is only cleared if the call is assigned to the group it was missed by</a:t>
            </a:r>
          </a:p>
          <a:p>
            <a:r>
              <a:rPr lang="en-GB" dirty="0"/>
              <a:t>Can only be assigned to an ACD group with “Callback” enabled</a:t>
            </a:r>
          </a:p>
        </p:txBody>
      </p:sp>
      <p:sp>
        <p:nvSpPr>
          <p:cNvPr id="4" name="Slide Number Placeholder 3"/>
          <p:cNvSpPr>
            <a:spLocks noGrp="1"/>
          </p:cNvSpPr>
          <p:nvPr>
            <p:ph type="sldNum" sz="quarter" idx="5"/>
          </p:nvPr>
        </p:nvSpPr>
        <p:spPr/>
        <p:txBody>
          <a:bodyPr/>
          <a:lstStyle/>
          <a:p>
            <a:fld id="{134C54E9-9DBF-DB42-AB4E-55D76CFC8DDF}" type="slidenum">
              <a:rPr lang="en-GB" smtClean="0"/>
              <a:t>11</a:t>
            </a:fld>
            <a:endParaRPr lang="en-GB"/>
          </a:p>
        </p:txBody>
      </p:sp>
    </p:spTree>
    <p:extLst>
      <p:ext uri="{BB962C8B-B14F-4D97-AF65-F5344CB8AC3E}">
        <p14:creationId xmlns:p14="http://schemas.microsoft.com/office/powerpoint/2010/main" val="2007880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12</a:t>
            </a:fld>
            <a:endParaRPr lang="en-GB"/>
          </a:p>
        </p:txBody>
      </p:sp>
    </p:spTree>
    <p:extLst>
      <p:ext uri="{BB962C8B-B14F-4D97-AF65-F5344CB8AC3E}">
        <p14:creationId xmlns:p14="http://schemas.microsoft.com/office/powerpoint/2010/main" val="3811109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13</a:t>
            </a:fld>
            <a:endParaRPr lang="en-GB"/>
          </a:p>
        </p:txBody>
      </p:sp>
    </p:spTree>
    <p:extLst>
      <p:ext uri="{BB962C8B-B14F-4D97-AF65-F5344CB8AC3E}">
        <p14:creationId xmlns:p14="http://schemas.microsoft.com/office/powerpoint/2010/main" val="3670092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14</a:t>
            </a:fld>
            <a:endParaRPr lang="en-GB"/>
          </a:p>
        </p:txBody>
      </p:sp>
    </p:spTree>
    <p:extLst>
      <p:ext uri="{BB962C8B-B14F-4D97-AF65-F5344CB8AC3E}">
        <p14:creationId xmlns:p14="http://schemas.microsoft.com/office/powerpoint/2010/main" val="3620332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Callback Requested – number of requested callback calls </a:t>
            </a:r>
          </a:p>
          <a:p>
            <a:r>
              <a:rPr lang="en-GB" dirty="0"/>
              <a:t>Callback Waiting – number of waiting callback calls(from callback requested to completion(answered or failed) of callback)</a:t>
            </a:r>
          </a:p>
          <a:p>
            <a:r>
              <a:rPr lang="en-GB" dirty="0"/>
              <a:t>Callback Failed – number of unanswered callback calls(It is updated after attempting defined retry times callback and failed).</a:t>
            </a:r>
          </a:p>
          <a:p>
            <a:r>
              <a:rPr lang="en-GB" dirty="0"/>
              <a:t>Callback Answered – number of answered callback calls.</a:t>
            </a:r>
          </a:p>
        </p:txBody>
      </p:sp>
      <p:sp>
        <p:nvSpPr>
          <p:cNvPr id="4" name="Slide Number Placeholder 3"/>
          <p:cNvSpPr>
            <a:spLocks noGrp="1"/>
          </p:cNvSpPr>
          <p:nvPr>
            <p:ph type="sldNum" sz="quarter" idx="5"/>
          </p:nvPr>
        </p:nvSpPr>
        <p:spPr/>
        <p:txBody>
          <a:bodyPr/>
          <a:lstStyle/>
          <a:p>
            <a:fld id="{134C54E9-9DBF-DB42-AB4E-55D76CFC8DDF}" type="slidenum">
              <a:rPr lang="en-GB" smtClean="0"/>
              <a:t>15</a:t>
            </a:fld>
            <a:endParaRPr lang="en-GB"/>
          </a:p>
        </p:txBody>
      </p:sp>
    </p:spTree>
    <p:extLst>
      <p:ext uri="{BB962C8B-B14F-4D97-AF65-F5344CB8AC3E}">
        <p14:creationId xmlns:p14="http://schemas.microsoft.com/office/powerpoint/2010/main" val="3862675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Avg. time to 1</a:t>
            </a:r>
            <a:r>
              <a:rPr lang="en-GB" baseline="30000" dirty="0"/>
              <a:t>st</a:t>
            </a:r>
            <a:r>
              <a:rPr lang="en-GB" dirty="0"/>
              <a:t> Callback Try - Average time from the callback requested to the 1st callback attempted.</a:t>
            </a:r>
          </a:p>
        </p:txBody>
      </p:sp>
      <p:sp>
        <p:nvSpPr>
          <p:cNvPr id="4" name="Slide Number Placeholder 3"/>
          <p:cNvSpPr>
            <a:spLocks noGrp="1"/>
          </p:cNvSpPr>
          <p:nvPr>
            <p:ph type="sldNum" sz="quarter" idx="5"/>
          </p:nvPr>
        </p:nvSpPr>
        <p:spPr/>
        <p:txBody>
          <a:bodyPr/>
          <a:lstStyle/>
          <a:p>
            <a:fld id="{134C54E9-9DBF-DB42-AB4E-55D76CFC8DDF}" type="slidenum">
              <a:rPr lang="en-GB" smtClean="0"/>
              <a:t>16</a:t>
            </a:fld>
            <a:endParaRPr lang="en-GB"/>
          </a:p>
        </p:txBody>
      </p:sp>
    </p:spTree>
    <p:extLst>
      <p:ext uri="{BB962C8B-B14F-4D97-AF65-F5344CB8AC3E}">
        <p14:creationId xmlns:p14="http://schemas.microsoft.com/office/powerpoint/2010/main" val="3632720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17</a:t>
            </a:fld>
            <a:endParaRPr lang="en-GB"/>
          </a:p>
        </p:txBody>
      </p:sp>
    </p:spTree>
    <p:extLst>
      <p:ext uri="{BB962C8B-B14F-4D97-AF65-F5344CB8AC3E}">
        <p14:creationId xmlns:p14="http://schemas.microsoft.com/office/powerpoint/2010/main" val="4032553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18</a:t>
            </a:fld>
            <a:endParaRPr lang="en-GB"/>
          </a:p>
        </p:txBody>
      </p:sp>
    </p:spTree>
    <p:extLst>
      <p:ext uri="{BB962C8B-B14F-4D97-AF65-F5344CB8AC3E}">
        <p14:creationId xmlns:p14="http://schemas.microsoft.com/office/powerpoint/2010/main" val="3693614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filter by customer in all menus (include My Dashboard) except below meus. Data </a:t>
            </a:r>
            <a:r>
              <a:rPr lang="en-GB"/>
              <a:t>Management, SETTINGS.</a:t>
            </a:r>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19</a:t>
            </a:fld>
            <a:endParaRPr lang="en-GB"/>
          </a:p>
        </p:txBody>
      </p:sp>
    </p:spTree>
    <p:extLst>
      <p:ext uri="{BB962C8B-B14F-4D97-AF65-F5344CB8AC3E}">
        <p14:creationId xmlns:p14="http://schemas.microsoft.com/office/powerpoint/2010/main" val="283395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2</a:t>
            </a:fld>
            <a:endParaRPr lang="en-GB"/>
          </a:p>
        </p:txBody>
      </p:sp>
    </p:spTree>
    <p:extLst>
      <p:ext uri="{BB962C8B-B14F-4D97-AF65-F5344CB8AC3E}">
        <p14:creationId xmlns:p14="http://schemas.microsoft.com/office/powerpoint/2010/main" val="3875919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20</a:t>
            </a:fld>
            <a:endParaRPr lang="en-GB"/>
          </a:p>
        </p:txBody>
      </p:sp>
    </p:spTree>
    <p:extLst>
      <p:ext uri="{BB962C8B-B14F-4D97-AF65-F5344CB8AC3E}">
        <p14:creationId xmlns:p14="http://schemas.microsoft.com/office/powerpoint/2010/main" val="1749026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log out and </a:t>
            </a:r>
            <a:r>
              <a:rPr lang="en-GB"/>
              <a:t>change state, but not log in</a:t>
            </a:r>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3</a:t>
            </a:fld>
            <a:endParaRPr lang="en-GB"/>
          </a:p>
        </p:txBody>
      </p:sp>
    </p:spTree>
    <p:extLst>
      <p:ext uri="{BB962C8B-B14F-4D97-AF65-F5344CB8AC3E}">
        <p14:creationId xmlns:p14="http://schemas.microsoft.com/office/powerpoint/2010/main" val="3207431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4</a:t>
            </a:fld>
            <a:endParaRPr lang="en-GB"/>
          </a:p>
        </p:txBody>
      </p:sp>
    </p:spTree>
    <p:extLst>
      <p:ext uri="{BB962C8B-B14F-4D97-AF65-F5344CB8AC3E}">
        <p14:creationId xmlns:p14="http://schemas.microsoft.com/office/powerpoint/2010/main" val="2824612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4C54E9-9DBF-DB42-AB4E-55D76CFC8DDF}" type="slidenum">
              <a:rPr lang="en-GB" smtClean="0"/>
              <a:t>5</a:t>
            </a:fld>
            <a:endParaRPr lang="en-GB"/>
          </a:p>
        </p:txBody>
      </p:sp>
    </p:spTree>
    <p:extLst>
      <p:ext uri="{BB962C8B-B14F-4D97-AF65-F5344CB8AC3E}">
        <p14:creationId xmlns:p14="http://schemas.microsoft.com/office/powerpoint/2010/main" val="2383377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iPECS ONE user must be logged in on the browser</a:t>
            </a:r>
          </a:p>
        </p:txBody>
      </p:sp>
      <p:sp>
        <p:nvSpPr>
          <p:cNvPr id="4" name="Slide Number Placeholder 3"/>
          <p:cNvSpPr>
            <a:spLocks noGrp="1"/>
          </p:cNvSpPr>
          <p:nvPr>
            <p:ph type="sldNum" sz="quarter" idx="5"/>
          </p:nvPr>
        </p:nvSpPr>
        <p:spPr/>
        <p:txBody>
          <a:bodyPr/>
          <a:lstStyle/>
          <a:p>
            <a:fld id="{134C54E9-9DBF-DB42-AB4E-55D76CFC8DDF}" type="slidenum">
              <a:rPr lang="en-GB" smtClean="0"/>
              <a:t>6</a:t>
            </a:fld>
            <a:endParaRPr lang="en-GB"/>
          </a:p>
        </p:txBody>
      </p:sp>
    </p:spTree>
    <p:extLst>
      <p:ext uri="{BB962C8B-B14F-4D97-AF65-F5344CB8AC3E}">
        <p14:creationId xmlns:p14="http://schemas.microsoft.com/office/powerpoint/2010/main" val="2537352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Max 3600 seconds</a:t>
            </a:r>
          </a:p>
        </p:txBody>
      </p:sp>
      <p:sp>
        <p:nvSpPr>
          <p:cNvPr id="4" name="Slide Number Placeholder 3"/>
          <p:cNvSpPr>
            <a:spLocks noGrp="1"/>
          </p:cNvSpPr>
          <p:nvPr>
            <p:ph type="sldNum" sz="quarter" idx="5"/>
          </p:nvPr>
        </p:nvSpPr>
        <p:spPr/>
        <p:txBody>
          <a:bodyPr/>
          <a:lstStyle/>
          <a:p>
            <a:fld id="{134C54E9-9DBF-DB42-AB4E-55D76CFC8DDF}" type="slidenum">
              <a:rPr lang="en-GB" smtClean="0"/>
              <a:t>7</a:t>
            </a:fld>
            <a:endParaRPr lang="en-GB"/>
          </a:p>
        </p:txBody>
      </p:sp>
    </p:spTree>
    <p:extLst>
      <p:ext uri="{BB962C8B-B14F-4D97-AF65-F5344CB8AC3E}">
        <p14:creationId xmlns:p14="http://schemas.microsoft.com/office/powerpoint/2010/main" val="3947796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Counts as answered on group stats</a:t>
            </a:r>
          </a:p>
        </p:txBody>
      </p:sp>
      <p:sp>
        <p:nvSpPr>
          <p:cNvPr id="4" name="Slide Number Placeholder 3"/>
          <p:cNvSpPr>
            <a:spLocks noGrp="1"/>
          </p:cNvSpPr>
          <p:nvPr>
            <p:ph type="sldNum" sz="quarter" idx="5"/>
          </p:nvPr>
        </p:nvSpPr>
        <p:spPr/>
        <p:txBody>
          <a:bodyPr/>
          <a:lstStyle/>
          <a:p>
            <a:fld id="{134C54E9-9DBF-DB42-AB4E-55D76CFC8DDF}" type="slidenum">
              <a:rPr lang="en-GB" smtClean="0"/>
              <a:t>8</a:t>
            </a:fld>
            <a:endParaRPr lang="en-GB"/>
          </a:p>
        </p:txBody>
      </p:sp>
    </p:spTree>
    <p:extLst>
      <p:ext uri="{BB962C8B-B14F-4D97-AF65-F5344CB8AC3E}">
        <p14:creationId xmlns:p14="http://schemas.microsoft.com/office/powerpoint/2010/main" val="92754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only be moved to a group with queueing enabled</a:t>
            </a:r>
            <a:br>
              <a:rPr lang="en-GB" dirty="0"/>
            </a:br>
            <a:r>
              <a:rPr lang="en-GB" dirty="0"/>
              <a:t>Queue must have space to accommodate call</a:t>
            </a:r>
          </a:p>
        </p:txBody>
      </p:sp>
      <p:sp>
        <p:nvSpPr>
          <p:cNvPr id="4" name="Slide Number Placeholder 3"/>
          <p:cNvSpPr>
            <a:spLocks noGrp="1"/>
          </p:cNvSpPr>
          <p:nvPr>
            <p:ph type="sldNum" sz="quarter" idx="5"/>
          </p:nvPr>
        </p:nvSpPr>
        <p:spPr/>
        <p:txBody>
          <a:bodyPr/>
          <a:lstStyle/>
          <a:p>
            <a:fld id="{134C54E9-9DBF-DB42-AB4E-55D76CFC8DDF}" type="slidenum">
              <a:rPr lang="en-GB" smtClean="0"/>
              <a:t>9</a:t>
            </a:fld>
            <a:endParaRPr lang="en-GB"/>
          </a:p>
        </p:txBody>
      </p:sp>
    </p:spTree>
    <p:extLst>
      <p:ext uri="{BB962C8B-B14F-4D97-AF65-F5344CB8AC3E}">
        <p14:creationId xmlns:p14="http://schemas.microsoft.com/office/powerpoint/2010/main" val="286328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2" name="Title 1"/>
          <p:cNvSpPr>
            <a:spLocks noGrp="1"/>
          </p:cNvSpPr>
          <p:nvPr>
            <p:ph type="ctrTitle"/>
          </p:nvPr>
        </p:nvSpPr>
        <p:spPr>
          <a:xfrm>
            <a:off x="2039435" y="3646850"/>
            <a:ext cx="9365667" cy="1020969"/>
          </a:xfrm>
        </p:spPr>
        <p:txBody>
          <a:bodyPr/>
          <a:lstStyle>
            <a:lvl1pPr algn="ctr">
              <a:defRPr sz="5400" b="1">
                <a:solidFill>
                  <a:srgbClr val="52ADE1"/>
                </a:solidFill>
              </a:defRPr>
            </a:lvl1pPr>
          </a:lstStyle>
          <a:p>
            <a:r>
              <a:rPr lang="en-GB"/>
              <a:t>Click to edit Master title style</a:t>
            </a:r>
            <a:endParaRPr lang="en-US"/>
          </a:p>
        </p:txBody>
      </p:sp>
      <p:sp>
        <p:nvSpPr>
          <p:cNvPr id="3" name="Subtitle 2"/>
          <p:cNvSpPr>
            <a:spLocks noGrp="1"/>
          </p:cNvSpPr>
          <p:nvPr>
            <p:ph type="subTitle" idx="1"/>
          </p:nvPr>
        </p:nvSpPr>
        <p:spPr>
          <a:xfrm>
            <a:off x="2443361" y="4854995"/>
            <a:ext cx="8557815" cy="547836"/>
          </a:xfrm>
        </p:spPr>
        <p:txBody>
          <a:bodyPr/>
          <a:lstStyle>
            <a:lvl1pPr marL="0" indent="0" algn="ctr">
              <a:buNone/>
              <a:defRPr sz="3600">
                <a:solidFill>
                  <a:srgbClr val="214157"/>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a:t>Click to edit Master subtitle style</a:t>
            </a:r>
          </a:p>
        </p:txBody>
      </p:sp>
      <p:cxnSp>
        <p:nvCxnSpPr>
          <p:cNvPr id="6" name="Straight Connector 5">
            <a:extLst>
              <a:ext uri="{FF2B5EF4-FFF2-40B4-BE49-F238E27FC236}">
                <a16:creationId xmlns:a16="http://schemas.microsoft.com/office/drawing/2014/main" id="{870B0910-9573-D748-B4C3-B37E0496E2E8}"/>
              </a:ext>
            </a:extLst>
          </p:cNvPr>
          <p:cNvCxnSpPr/>
          <p:nvPr/>
        </p:nvCxnSpPr>
        <p:spPr>
          <a:xfrm>
            <a:off x="5253314" y="3380121"/>
            <a:ext cx="428263" cy="0"/>
          </a:xfrm>
          <a:prstGeom prst="line">
            <a:avLst/>
          </a:prstGeom>
          <a:noFill/>
          <a:ln w="38100" cap="rnd" cmpd="sng" algn="ctr">
            <a:solidFill>
              <a:srgbClr val="52ADE1"/>
            </a:solidFill>
            <a:prstDash val="solid"/>
            <a:round/>
          </a:ln>
          <a:effectLst/>
        </p:spPr>
      </p:cxnSp>
      <p:cxnSp>
        <p:nvCxnSpPr>
          <p:cNvPr id="7" name="Straight Connector 6">
            <a:extLst>
              <a:ext uri="{FF2B5EF4-FFF2-40B4-BE49-F238E27FC236}">
                <a16:creationId xmlns:a16="http://schemas.microsoft.com/office/drawing/2014/main" id="{E416E4F7-F312-8E4D-90B0-A55FCD22EC2B}"/>
              </a:ext>
            </a:extLst>
          </p:cNvPr>
          <p:cNvCxnSpPr/>
          <p:nvPr/>
        </p:nvCxnSpPr>
        <p:spPr>
          <a:xfrm>
            <a:off x="5866772" y="3380121"/>
            <a:ext cx="428263" cy="0"/>
          </a:xfrm>
          <a:prstGeom prst="line">
            <a:avLst/>
          </a:prstGeom>
          <a:noFill/>
          <a:ln w="38100" cap="rnd" cmpd="sng" algn="ctr">
            <a:solidFill>
              <a:srgbClr val="56575E"/>
            </a:solidFill>
            <a:prstDash val="solid"/>
            <a:round/>
          </a:ln>
          <a:effectLst/>
        </p:spPr>
      </p:cxnSp>
      <p:cxnSp>
        <p:nvCxnSpPr>
          <p:cNvPr id="8" name="Straight Connector 7">
            <a:extLst>
              <a:ext uri="{FF2B5EF4-FFF2-40B4-BE49-F238E27FC236}">
                <a16:creationId xmlns:a16="http://schemas.microsoft.com/office/drawing/2014/main" id="{4A5567AF-FB90-C144-91BB-A51E377CFCE2}"/>
              </a:ext>
            </a:extLst>
          </p:cNvPr>
          <p:cNvCxnSpPr/>
          <p:nvPr/>
        </p:nvCxnSpPr>
        <p:spPr>
          <a:xfrm>
            <a:off x="6480231" y="3380121"/>
            <a:ext cx="428263" cy="0"/>
          </a:xfrm>
          <a:prstGeom prst="line">
            <a:avLst/>
          </a:prstGeom>
          <a:noFill/>
          <a:ln w="38100" cap="rnd" cmpd="sng" algn="ctr">
            <a:solidFill>
              <a:srgbClr val="EF7C00"/>
            </a:solidFill>
            <a:prstDash val="solid"/>
            <a:round/>
          </a:ln>
          <a:effectLst/>
        </p:spPr>
      </p:cxnSp>
      <p:cxnSp>
        <p:nvCxnSpPr>
          <p:cNvPr id="9" name="Straight Connector 8">
            <a:extLst>
              <a:ext uri="{FF2B5EF4-FFF2-40B4-BE49-F238E27FC236}">
                <a16:creationId xmlns:a16="http://schemas.microsoft.com/office/drawing/2014/main" id="{FB8AB4AD-BD73-D649-AA61-7ED95DDDE328}"/>
              </a:ext>
            </a:extLst>
          </p:cNvPr>
          <p:cNvCxnSpPr/>
          <p:nvPr/>
        </p:nvCxnSpPr>
        <p:spPr>
          <a:xfrm>
            <a:off x="7105264" y="3380121"/>
            <a:ext cx="428263" cy="0"/>
          </a:xfrm>
          <a:prstGeom prst="line">
            <a:avLst/>
          </a:prstGeom>
          <a:noFill/>
          <a:ln w="38100" cap="rnd" cmpd="sng" algn="ctr">
            <a:solidFill>
              <a:srgbClr val="204157"/>
            </a:solidFill>
            <a:prstDash val="solid"/>
            <a:round/>
          </a:ln>
          <a:effectLst/>
        </p:spPr>
      </p:cxnSp>
      <p:cxnSp>
        <p:nvCxnSpPr>
          <p:cNvPr id="10" name="Straight Connector 9">
            <a:extLst>
              <a:ext uri="{FF2B5EF4-FFF2-40B4-BE49-F238E27FC236}">
                <a16:creationId xmlns:a16="http://schemas.microsoft.com/office/drawing/2014/main" id="{D7E9A008-70C1-CA49-9EB4-B1184E2F4424}"/>
              </a:ext>
            </a:extLst>
          </p:cNvPr>
          <p:cNvCxnSpPr/>
          <p:nvPr/>
        </p:nvCxnSpPr>
        <p:spPr>
          <a:xfrm>
            <a:off x="7718722" y="3380121"/>
            <a:ext cx="428263" cy="0"/>
          </a:xfrm>
          <a:prstGeom prst="line">
            <a:avLst/>
          </a:prstGeom>
          <a:noFill/>
          <a:ln w="38100" cap="rnd" cmpd="sng" algn="ctr">
            <a:solidFill>
              <a:srgbClr val="AAABB3"/>
            </a:solidFill>
            <a:prstDash val="solid"/>
            <a:round/>
          </a:ln>
          <a:effectLst/>
        </p:spPr>
      </p:cxnSp>
      <p:sp>
        <p:nvSpPr>
          <p:cNvPr id="13" name="Content Placeholder 12">
            <a:extLst>
              <a:ext uri="{FF2B5EF4-FFF2-40B4-BE49-F238E27FC236}">
                <a16:creationId xmlns:a16="http://schemas.microsoft.com/office/drawing/2014/main" id="{4A323576-34C9-4945-8685-451CD2C46518}"/>
              </a:ext>
            </a:extLst>
          </p:cNvPr>
          <p:cNvSpPr>
            <a:spLocks noGrp="1"/>
          </p:cNvSpPr>
          <p:nvPr>
            <p:ph sz="quarter" idx="11"/>
          </p:nvPr>
        </p:nvSpPr>
        <p:spPr>
          <a:xfrm>
            <a:off x="4833812" y="939800"/>
            <a:ext cx="3721100" cy="2173288"/>
          </a:xfrm>
        </p:spPr>
        <p:txBody>
          <a:bodyPr anchor="b" anchorCtr="0"/>
          <a:lstStyle/>
          <a:p>
            <a:pPr lvl="0"/>
            <a:r>
              <a:rPr lang="en-GB"/>
              <a:t>Click to edit Master text styles</a:t>
            </a:r>
          </a:p>
        </p:txBody>
      </p:sp>
    </p:spTree>
    <p:extLst>
      <p:ext uri="{BB962C8B-B14F-4D97-AF65-F5344CB8AC3E}">
        <p14:creationId xmlns:p14="http://schemas.microsoft.com/office/powerpoint/2010/main" val="324306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6DE8E358-4209-304E-9843-90FA5358D0E7}"/>
              </a:ext>
            </a:extLst>
          </p:cNvPr>
          <p:cNvSpPr>
            <a:spLocks noGrp="1"/>
          </p:cNvSpPr>
          <p:nvPr>
            <p:ph type="pic" sz="quarter" idx="13"/>
          </p:nvPr>
        </p:nvSpPr>
        <p:spPr>
          <a:xfrm>
            <a:off x="0" y="0"/>
            <a:ext cx="13444538" cy="7562850"/>
          </a:xfrm>
          <a:prstGeom prst="rect">
            <a:avLst/>
          </a:prstGeom>
        </p:spPr>
        <p:txBody>
          <a:bodyPr/>
          <a:lstStyle/>
          <a:p>
            <a:endParaRPr lang="en-US"/>
          </a:p>
        </p:txBody>
      </p:sp>
      <p:sp>
        <p:nvSpPr>
          <p:cNvPr id="13" name="Text Placeholder 12">
            <a:extLst>
              <a:ext uri="{FF2B5EF4-FFF2-40B4-BE49-F238E27FC236}">
                <a16:creationId xmlns:a16="http://schemas.microsoft.com/office/drawing/2014/main" id="{FEB5C1EF-6595-42D3-8F58-A8CD9B93F72D}"/>
              </a:ext>
            </a:extLst>
          </p:cNvPr>
          <p:cNvSpPr>
            <a:spLocks noGrp="1"/>
          </p:cNvSpPr>
          <p:nvPr>
            <p:ph type="body" sz="quarter" idx="11"/>
          </p:nvPr>
        </p:nvSpPr>
        <p:spPr>
          <a:xfrm>
            <a:off x="787320" y="6776208"/>
            <a:ext cx="1653374" cy="618509"/>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lvl2pPr marL="457200" indent="0">
              <a:buFontTx/>
              <a:buNone/>
              <a:defRPr>
                <a:solidFill>
                  <a:srgbClr val="214157">
                    <a:alpha val="0"/>
                  </a:srgbClr>
                </a:solidFill>
              </a:defRPr>
            </a:lvl2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7D7F5A66-D5C2-4CDA-83F4-A1B4C08E35E9}"/>
              </a:ext>
            </a:extLst>
          </p:cNvPr>
          <p:cNvSpPr>
            <a:spLocks noGrp="1"/>
          </p:cNvSpPr>
          <p:nvPr>
            <p:ph type="body" sz="quarter" idx="12" hasCustomPrompt="1"/>
          </p:nvPr>
        </p:nvSpPr>
        <p:spPr>
          <a:xfrm>
            <a:off x="10768878" y="6812784"/>
            <a:ext cx="1767213" cy="491701"/>
          </a:xfrm>
          <a:prstGeom prst="rect">
            <a:avLst/>
          </a:prstGeom>
          <a:blipFill>
            <a:blip r:embed="rId3"/>
            <a:stretch>
              <a:fillRect/>
            </a:stretch>
          </a:blipFill>
        </p:spPr>
        <p:txBody>
          <a:bodyPr/>
          <a:lstStyle>
            <a:lvl2pPr marL="457200" indent="0">
              <a:buFontTx/>
              <a:buNone/>
              <a:defRPr>
                <a:solidFill>
                  <a:srgbClr val="214157">
                    <a:alpha val="2000"/>
                  </a:srgbClr>
                </a:solidFill>
              </a:defRPr>
            </a:lvl2pPr>
          </a:lstStyle>
          <a:p>
            <a:pPr lvl="0"/>
            <a:r>
              <a:rPr lang="en-US"/>
              <a:t>Click to edit aster text styles</a:t>
            </a:r>
          </a:p>
          <a:p>
            <a:pPr lvl="1"/>
            <a:r>
              <a:rPr lang="en-US"/>
              <a:t>Second level</a:t>
            </a:r>
          </a:p>
        </p:txBody>
      </p:sp>
      <p:sp>
        <p:nvSpPr>
          <p:cNvPr id="8" name="Content Placeholder 4">
            <a:extLst>
              <a:ext uri="{FF2B5EF4-FFF2-40B4-BE49-F238E27FC236}">
                <a16:creationId xmlns:a16="http://schemas.microsoft.com/office/drawing/2014/main" id="{68BE05D2-7017-4343-8D03-FB3F2D7BEA60}"/>
              </a:ext>
            </a:extLst>
          </p:cNvPr>
          <p:cNvSpPr>
            <a:spLocks noGrp="1"/>
          </p:cNvSpPr>
          <p:nvPr>
            <p:ph sz="quarter" idx="14"/>
          </p:nvPr>
        </p:nvSpPr>
        <p:spPr>
          <a:xfrm>
            <a:off x="914400" y="4267200"/>
            <a:ext cx="11622088" cy="1968500"/>
          </a:xfrm>
          <a:prstGeom prst="rect">
            <a:avLst/>
          </a:prstGeom>
        </p:spPr>
        <p:txBody>
          <a:bodyPr/>
          <a:lstStyle>
            <a:lvl1pPr>
              <a:buClr>
                <a:schemeClr val="bg1"/>
              </a:buClr>
              <a:defRPr>
                <a:solidFill>
                  <a:schemeClr val="bg1"/>
                </a:solidFill>
                <a:effectLst>
                  <a:outerShdw blurRad="50800" dist="38100" dir="2700000" algn="tl" rotWithShape="0">
                    <a:prstClr val="black">
                      <a:alpha val="47000"/>
                    </a:prstClr>
                  </a:outerShdw>
                </a:effectLst>
              </a:defRPr>
            </a:lvl1pPr>
            <a:lvl2pPr>
              <a:buClr>
                <a:schemeClr val="bg1"/>
              </a:buClr>
              <a:defRPr>
                <a:solidFill>
                  <a:schemeClr val="bg1"/>
                </a:solidFill>
                <a:effectLst>
                  <a:outerShdw blurRad="50800" dist="38100" dir="2700000" algn="tl" rotWithShape="0">
                    <a:prstClr val="black">
                      <a:alpha val="47000"/>
                    </a:prstClr>
                  </a:outerShdw>
                </a:effectLst>
              </a:defRPr>
            </a:lvl2pPr>
            <a:lvl3pPr>
              <a:buClr>
                <a:schemeClr val="bg1"/>
              </a:buClr>
              <a:defRPr>
                <a:solidFill>
                  <a:schemeClr val="bg1"/>
                </a:solidFill>
                <a:effectLst>
                  <a:outerShdw blurRad="50800" dist="38100" dir="2700000" algn="tl" rotWithShape="0">
                    <a:prstClr val="black">
                      <a:alpha val="47000"/>
                    </a:prstClr>
                  </a:outerShdw>
                </a:effectLst>
              </a:defRPr>
            </a:lvl3pPr>
            <a:lvl4pPr>
              <a:buClr>
                <a:schemeClr val="bg1"/>
              </a:buClr>
              <a:defRPr>
                <a:solidFill>
                  <a:schemeClr val="bg1"/>
                </a:solidFill>
                <a:effectLst>
                  <a:outerShdw blurRad="50800" dist="38100" dir="2700000" algn="tl" rotWithShape="0">
                    <a:prstClr val="black">
                      <a:alpha val="47000"/>
                    </a:prstClr>
                  </a:outerShdw>
                </a:effectLst>
              </a:defRPr>
            </a:lvl4pPr>
            <a:lvl5pPr>
              <a:buClr>
                <a:schemeClr val="bg1"/>
              </a:buClr>
              <a:defRPr>
                <a:solidFill>
                  <a:schemeClr val="bg1"/>
                </a:solidFill>
                <a:effectLst>
                  <a:outerShdw blurRad="50800" dist="38100" dir="2700000" algn="tl" rotWithShape="0">
                    <a:prstClr val="black">
                      <a:alpha val="47000"/>
                    </a:prstClr>
                  </a:outerShdw>
                </a:effect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1">
            <a:extLst>
              <a:ext uri="{FF2B5EF4-FFF2-40B4-BE49-F238E27FC236}">
                <a16:creationId xmlns:a16="http://schemas.microsoft.com/office/drawing/2014/main" id="{891B2DA9-A31C-944E-BAF4-4D8BC524D663}"/>
              </a:ext>
            </a:extLst>
          </p:cNvPr>
          <p:cNvSpPr>
            <a:spLocks noGrp="1"/>
          </p:cNvSpPr>
          <p:nvPr>
            <p:ph type="title"/>
          </p:nvPr>
        </p:nvSpPr>
        <p:spPr>
          <a:xfrm>
            <a:off x="908447" y="1627110"/>
            <a:ext cx="11627644" cy="849390"/>
          </a:xfrm>
          <a:prstGeom prst="rect">
            <a:avLst/>
          </a:prstGeom>
          <a:effectLst>
            <a:outerShdw blurRad="50800" dist="38100" dir="2700000" algn="tl" rotWithShape="0">
              <a:prstClr val="black">
                <a:alpha val="40000"/>
              </a:prstClr>
            </a:outerShdw>
          </a:effectLst>
        </p:spPr>
        <p:txBody>
          <a:bodyPr/>
          <a:lstStyle>
            <a:lvl1pPr algn="ctr">
              <a:defRPr sz="6000">
                <a:solidFill>
                  <a:schemeClr val="bg1"/>
                </a:solidFill>
              </a:defRPr>
            </a:lvl1pPr>
          </a:lstStyle>
          <a:p>
            <a:r>
              <a:rPr lang="en-GB"/>
              <a:t>Click to edit Master title style</a:t>
            </a:r>
          </a:p>
        </p:txBody>
      </p:sp>
    </p:spTree>
    <p:extLst>
      <p:ext uri="{BB962C8B-B14F-4D97-AF65-F5344CB8AC3E}">
        <p14:creationId xmlns:p14="http://schemas.microsoft.com/office/powerpoint/2010/main" val="135647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sp>
        <p:nvSpPr>
          <p:cNvPr id="2" name="Title 1"/>
          <p:cNvSpPr>
            <a:spLocks noGrp="1"/>
          </p:cNvSpPr>
          <p:nvPr>
            <p:ph type="ctrTitle"/>
          </p:nvPr>
        </p:nvSpPr>
        <p:spPr>
          <a:xfrm>
            <a:off x="2039435" y="2340273"/>
            <a:ext cx="9365667" cy="1020969"/>
          </a:xfrm>
        </p:spPr>
        <p:txBody>
          <a:bodyPr/>
          <a:lstStyle>
            <a:lvl1pPr algn="ctr">
              <a:defRPr sz="5400" b="1">
                <a:solidFill>
                  <a:srgbClr val="52ADE1"/>
                </a:solidFill>
              </a:defRPr>
            </a:lvl1pPr>
          </a:lstStyle>
          <a:p>
            <a:r>
              <a:rPr lang="en-GB"/>
              <a:t>Click to edit Master title style</a:t>
            </a:r>
            <a:endParaRPr lang="en-US"/>
          </a:p>
        </p:txBody>
      </p:sp>
      <p:sp>
        <p:nvSpPr>
          <p:cNvPr id="3" name="Subtitle 2"/>
          <p:cNvSpPr>
            <a:spLocks noGrp="1"/>
          </p:cNvSpPr>
          <p:nvPr>
            <p:ph type="subTitle" idx="1"/>
          </p:nvPr>
        </p:nvSpPr>
        <p:spPr>
          <a:xfrm>
            <a:off x="2443361" y="3781425"/>
            <a:ext cx="8557815" cy="547836"/>
          </a:xfrm>
        </p:spPr>
        <p:txBody>
          <a:bodyPr/>
          <a:lstStyle>
            <a:lvl1pPr marL="0" indent="0" algn="ctr">
              <a:buNone/>
              <a:defRPr sz="3600">
                <a:solidFill>
                  <a:srgbClr val="214157"/>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a:t>Click to edit Master subtitle style</a:t>
            </a:r>
          </a:p>
        </p:txBody>
      </p:sp>
      <p:grpSp>
        <p:nvGrpSpPr>
          <p:cNvPr id="4" name="Group 3">
            <a:extLst>
              <a:ext uri="{FF2B5EF4-FFF2-40B4-BE49-F238E27FC236}">
                <a16:creationId xmlns:a16="http://schemas.microsoft.com/office/drawing/2014/main" id="{A5A3714D-60F3-6A4B-A9AE-DC17C5086EBB}"/>
              </a:ext>
            </a:extLst>
          </p:cNvPr>
          <p:cNvGrpSpPr/>
          <p:nvPr userDrawn="1"/>
        </p:nvGrpSpPr>
        <p:grpSpPr>
          <a:xfrm>
            <a:off x="5253314" y="3565527"/>
            <a:ext cx="2893671" cy="0"/>
            <a:chOff x="5253314" y="3094883"/>
            <a:chExt cx="2893671" cy="0"/>
          </a:xfrm>
        </p:grpSpPr>
        <p:cxnSp>
          <p:nvCxnSpPr>
            <p:cNvPr id="6" name="Straight Connector 5">
              <a:extLst>
                <a:ext uri="{FF2B5EF4-FFF2-40B4-BE49-F238E27FC236}">
                  <a16:creationId xmlns:a16="http://schemas.microsoft.com/office/drawing/2014/main" id="{870B0910-9573-D748-B4C3-B37E0496E2E8}"/>
                </a:ext>
              </a:extLst>
            </p:cNvPr>
            <p:cNvCxnSpPr/>
            <p:nvPr/>
          </p:nvCxnSpPr>
          <p:spPr>
            <a:xfrm>
              <a:off x="5253314" y="3094883"/>
              <a:ext cx="428263" cy="0"/>
            </a:xfrm>
            <a:prstGeom prst="line">
              <a:avLst/>
            </a:prstGeom>
            <a:noFill/>
            <a:ln w="38100" cap="rnd" cmpd="sng" algn="ctr">
              <a:solidFill>
                <a:srgbClr val="52ADE1"/>
              </a:solidFill>
              <a:prstDash val="solid"/>
              <a:round/>
            </a:ln>
            <a:effectLst/>
          </p:spPr>
        </p:cxnSp>
        <p:cxnSp>
          <p:nvCxnSpPr>
            <p:cNvPr id="7" name="Straight Connector 6">
              <a:extLst>
                <a:ext uri="{FF2B5EF4-FFF2-40B4-BE49-F238E27FC236}">
                  <a16:creationId xmlns:a16="http://schemas.microsoft.com/office/drawing/2014/main" id="{E416E4F7-F312-8E4D-90B0-A55FCD22EC2B}"/>
                </a:ext>
              </a:extLst>
            </p:cNvPr>
            <p:cNvCxnSpPr/>
            <p:nvPr/>
          </p:nvCxnSpPr>
          <p:spPr>
            <a:xfrm>
              <a:off x="5866772" y="3094883"/>
              <a:ext cx="428263" cy="0"/>
            </a:xfrm>
            <a:prstGeom prst="line">
              <a:avLst/>
            </a:prstGeom>
            <a:noFill/>
            <a:ln w="38100" cap="rnd" cmpd="sng" algn="ctr">
              <a:solidFill>
                <a:srgbClr val="56575E"/>
              </a:solidFill>
              <a:prstDash val="solid"/>
              <a:round/>
            </a:ln>
            <a:effectLst/>
          </p:spPr>
        </p:cxnSp>
        <p:cxnSp>
          <p:nvCxnSpPr>
            <p:cNvPr id="8" name="Straight Connector 7">
              <a:extLst>
                <a:ext uri="{FF2B5EF4-FFF2-40B4-BE49-F238E27FC236}">
                  <a16:creationId xmlns:a16="http://schemas.microsoft.com/office/drawing/2014/main" id="{4A5567AF-FB90-C144-91BB-A51E377CFCE2}"/>
                </a:ext>
              </a:extLst>
            </p:cNvPr>
            <p:cNvCxnSpPr/>
            <p:nvPr/>
          </p:nvCxnSpPr>
          <p:spPr>
            <a:xfrm>
              <a:off x="6480231" y="3094883"/>
              <a:ext cx="428263" cy="0"/>
            </a:xfrm>
            <a:prstGeom prst="line">
              <a:avLst/>
            </a:prstGeom>
            <a:noFill/>
            <a:ln w="38100" cap="rnd" cmpd="sng" algn="ctr">
              <a:solidFill>
                <a:srgbClr val="EF7C00"/>
              </a:solidFill>
              <a:prstDash val="solid"/>
              <a:round/>
            </a:ln>
            <a:effectLst/>
          </p:spPr>
        </p:cxnSp>
        <p:cxnSp>
          <p:nvCxnSpPr>
            <p:cNvPr id="9" name="Straight Connector 8">
              <a:extLst>
                <a:ext uri="{FF2B5EF4-FFF2-40B4-BE49-F238E27FC236}">
                  <a16:creationId xmlns:a16="http://schemas.microsoft.com/office/drawing/2014/main" id="{FB8AB4AD-BD73-D649-AA61-7ED95DDDE328}"/>
                </a:ext>
              </a:extLst>
            </p:cNvPr>
            <p:cNvCxnSpPr/>
            <p:nvPr/>
          </p:nvCxnSpPr>
          <p:spPr>
            <a:xfrm>
              <a:off x="7105264" y="3094883"/>
              <a:ext cx="428263" cy="0"/>
            </a:xfrm>
            <a:prstGeom prst="line">
              <a:avLst/>
            </a:prstGeom>
            <a:noFill/>
            <a:ln w="38100" cap="rnd" cmpd="sng" algn="ctr">
              <a:solidFill>
                <a:srgbClr val="204157"/>
              </a:solidFill>
              <a:prstDash val="solid"/>
              <a:round/>
            </a:ln>
            <a:effectLst/>
          </p:spPr>
        </p:cxnSp>
        <p:cxnSp>
          <p:nvCxnSpPr>
            <p:cNvPr id="10" name="Straight Connector 9">
              <a:extLst>
                <a:ext uri="{FF2B5EF4-FFF2-40B4-BE49-F238E27FC236}">
                  <a16:creationId xmlns:a16="http://schemas.microsoft.com/office/drawing/2014/main" id="{D7E9A008-70C1-CA49-9EB4-B1184E2F4424}"/>
                </a:ext>
              </a:extLst>
            </p:cNvPr>
            <p:cNvCxnSpPr/>
            <p:nvPr/>
          </p:nvCxnSpPr>
          <p:spPr>
            <a:xfrm>
              <a:off x="7718722" y="3094883"/>
              <a:ext cx="428263" cy="0"/>
            </a:xfrm>
            <a:prstGeom prst="line">
              <a:avLst/>
            </a:prstGeom>
            <a:noFill/>
            <a:ln w="38100" cap="rnd" cmpd="sng" algn="ctr">
              <a:solidFill>
                <a:srgbClr val="AAABB3"/>
              </a:solidFill>
              <a:prstDash val="solid"/>
              <a:round/>
            </a:ln>
            <a:effectLst/>
          </p:spPr>
        </p:cxnSp>
      </p:grpSp>
    </p:spTree>
    <p:extLst>
      <p:ext uri="{BB962C8B-B14F-4D97-AF65-F5344CB8AC3E}">
        <p14:creationId xmlns:p14="http://schemas.microsoft.com/office/powerpoint/2010/main" val="165779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2F75-0A09-C548-9DD3-45C0EE1FF076}"/>
              </a:ext>
            </a:extLst>
          </p:cNvPr>
          <p:cNvSpPr>
            <a:spLocks noGrp="1"/>
          </p:cNvSpPr>
          <p:nvPr>
            <p:ph sz="half" idx="1" hasCustomPrompt="1"/>
          </p:nvPr>
        </p:nvSpPr>
        <p:spPr>
          <a:xfrm>
            <a:off x="923925" y="1598613"/>
            <a:ext cx="5721350" cy="4799013"/>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4" name="Content Placeholder 3">
            <a:extLst>
              <a:ext uri="{FF2B5EF4-FFF2-40B4-BE49-F238E27FC236}">
                <a16:creationId xmlns:a16="http://schemas.microsoft.com/office/drawing/2014/main" id="{7695D7E0-AE32-F947-B007-5EED33725E0A}"/>
              </a:ext>
            </a:extLst>
          </p:cNvPr>
          <p:cNvSpPr>
            <a:spLocks noGrp="1"/>
          </p:cNvSpPr>
          <p:nvPr>
            <p:ph sz="half" idx="2" hasCustomPrompt="1"/>
          </p:nvPr>
        </p:nvSpPr>
        <p:spPr>
          <a:xfrm>
            <a:off x="6797675" y="1598613"/>
            <a:ext cx="5722938" cy="4799013"/>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5" name="Title 1">
            <a:extLst>
              <a:ext uri="{FF2B5EF4-FFF2-40B4-BE49-F238E27FC236}">
                <a16:creationId xmlns:a16="http://schemas.microsoft.com/office/drawing/2014/main" id="{B0B703CD-82A5-4F41-B874-A1AABA0733B0}"/>
              </a:ext>
            </a:extLst>
          </p:cNvPr>
          <p:cNvSpPr>
            <a:spLocks noGrp="1"/>
          </p:cNvSpPr>
          <p:nvPr>
            <p:ph type="title"/>
          </p:nvPr>
        </p:nvSpPr>
        <p:spPr>
          <a:xfrm>
            <a:off x="892969" y="601767"/>
            <a:ext cx="11627644" cy="491701"/>
          </a:xfrm>
        </p:spPr>
        <p:txBody>
          <a:bodyPr/>
          <a:lstStyle>
            <a:lvl1pPr algn="ctr">
              <a:defRPr/>
            </a:lvl1pPr>
          </a:lstStyle>
          <a:p>
            <a:r>
              <a:rPr lang="en-GB"/>
              <a:t>Click to edit Master title style</a:t>
            </a:r>
          </a:p>
        </p:txBody>
      </p:sp>
    </p:spTree>
    <p:extLst>
      <p:ext uri="{BB962C8B-B14F-4D97-AF65-F5344CB8AC3E}">
        <p14:creationId xmlns:p14="http://schemas.microsoft.com/office/powerpoint/2010/main" val="17426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7D88-D6C7-5E49-BE2B-096B3D429FB8}"/>
              </a:ext>
            </a:extLst>
          </p:cNvPr>
          <p:cNvSpPr>
            <a:spLocks noGrp="1"/>
          </p:cNvSpPr>
          <p:nvPr>
            <p:ph type="title"/>
          </p:nvPr>
        </p:nvSpPr>
        <p:spPr>
          <a:xfrm>
            <a:off x="892969" y="601767"/>
            <a:ext cx="11627644" cy="491701"/>
          </a:xfrm>
        </p:spPr>
        <p:txBody>
          <a:bodyPr/>
          <a:lstStyle>
            <a:lvl1pPr algn="ctr">
              <a:defRPr/>
            </a:lvl1pPr>
          </a:lstStyle>
          <a:p>
            <a:r>
              <a:rPr lang="en-GB"/>
              <a:t>Click to edit Master title style</a:t>
            </a:r>
          </a:p>
        </p:txBody>
      </p:sp>
      <p:sp>
        <p:nvSpPr>
          <p:cNvPr id="3" name="Content Placeholder 2">
            <a:extLst>
              <a:ext uri="{FF2B5EF4-FFF2-40B4-BE49-F238E27FC236}">
                <a16:creationId xmlns:a16="http://schemas.microsoft.com/office/drawing/2014/main" id="{DA8DAC38-B93D-394F-BD61-C2392937F2D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6316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DAC38-B93D-394F-BD61-C2392937F2DE}"/>
              </a:ext>
            </a:extLst>
          </p:cNvPr>
          <p:cNvSpPr>
            <a:spLocks noGrp="1"/>
          </p:cNvSpPr>
          <p:nvPr>
            <p:ph idx="1"/>
          </p:nvPr>
        </p:nvSpPr>
        <p:spPr>
          <a:xfrm>
            <a:off x="923925" y="2307655"/>
            <a:ext cx="11596688" cy="42342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itle 1">
            <a:extLst>
              <a:ext uri="{FF2B5EF4-FFF2-40B4-BE49-F238E27FC236}">
                <a16:creationId xmlns:a16="http://schemas.microsoft.com/office/drawing/2014/main" id="{7B4914B0-A49F-984A-9A7B-F97B0831B988}"/>
              </a:ext>
            </a:extLst>
          </p:cNvPr>
          <p:cNvSpPr>
            <a:spLocks noGrp="1"/>
          </p:cNvSpPr>
          <p:nvPr>
            <p:ph type="title"/>
          </p:nvPr>
        </p:nvSpPr>
        <p:spPr>
          <a:xfrm>
            <a:off x="892969" y="601767"/>
            <a:ext cx="11627644" cy="491701"/>
          </a:xfrm>
        </p:spPr>
        <p:txBody>
          <a:bodyPr/>
          <a:lstStyle>
            <a:lvl1pPr algn="ctr">
              <a:defRPr/>
            </a:lvl1pPr>
          </a:lstStyle>
          <a:p>
            <a:r>
              <a:rPr lang="en-GB"/>
              <a:t>Click to edit Master title style</a:t>
            </a:r>
          </a:p>
        </p:txBody>
      </p:sp>
      <p:sp>
        <p:nvSpPr>
          <p:cNvPr id="6" name="Text Placeholder 7">
            <a:extLst>
              <a:ext uri="{FF2B5EF4-FFF2-40B4-BE49-F238E27FC236}">
                <a16:creationId xmlns:a16="http://schemas.microsoft.com/office/drawing/2014/main" id="{75633952-3A4C-DA40-9138-A8F2D3A5C5C2}"/>
              </a:ext>
            </a:extLst>
          </p:cNvPr>
          <p:cNvSpPr>
            <a:spLocks noGrp="1"/>
          </p:cNvSpPr>
          <p:nvPr>
            <p:ph type="body" sz="quarter" idx="10" hasCustomPrompt="1"/>
          </p:nvPr>
        </p:nvSpPr>
        <p:spPr>
          <a:xfrm>
            <a:off x="908843" y="1583324"/>
            <a:ext cx="11627643" cy="491702"/>
          </a:xfrm>
        </p:spPr>
        <p:txBody>
          <a:bodyPr/>
          <a:lstStyle>
            <a:lvl1pPr>
              <a:buNone/>
              <a:defRPr sz="3200">
                <a:solidFill>
                  <a:schemeClr val="accent1"/>
                </a:solidFill>
              </a:defRPr>
            </a:lvl1pPr>
            <a:lvl2pPr>
              <a:buNone/>
              <a:defRPr sz="3200">
                <a:solidFill>
                  <a:schemeClr val="accent1"/>
                </a:solidFill>
              </a:defRPr>
            </a:lvl2pPr>
            <a:lvl3pPr>
              <a:buNone/>
              <a:defRPr sz="3200">
                <a:solidFill>
                  <a:schemeClr val="accent1"/>
                </a:solidFill>
              </a:defRPr>
            </a:lvl3pPr>
            <a:lvl4pPr>
              <a:buNone/>
              <a:defRPr sz="3200">
                <a:solidFill>
                  <a:schemeClr val="accent1"/>
                </a:solidFill>
              </a:defRPr>
            </a:lvl4pPr>
            <a:lvl5pPr>
              <a:buNone/>
              <a:defRPr sz="3200">
                <a:solidFill>
                  <a:schemeClr val="accent1"/>
                </a:solidFill>
              </a:defRPr>
            </a:lvl5pPr>
          </a:lstStyle>
          <a:p>
            <a:pPr lvl="0"/>
            <a:r>
              <a:rPr lang="en-GB"/>
              <a:t>Insert subtitle</a:t>
            </a:r>
          </a:p>
        </p:txBody>
      </p:sp>
    </p:spTree>
    <p:extLst>
      <p:ext uri="{BB962C8B-B14F-4D97-AF65-F5344CB8AC3E}">
        <p14:creationId xmlns:p14="http://schemas.microsoft.com/office/powerpoint/2010/main" val="85136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2F75-0A09-C548-9DD3-45C0EE1FF076}"/>
              </a:ext>
            </a:extLst>
          </p:cNvPr>
          <p:cNvSpPr>
            <a:spLocks noGrp="1"/>
          </p:cNvSpPr>
          <p:nvPr>
            <p:ph sz="half" idx="1" hasCustomPrompt="1"/>
          </p:nvPr>
        </p:nvSpPr>
        <p:spPr>
          <a:xfrm>
            <a:off x="923925" y="1598613"/>
            <a:ext cx="5721350" cy="4799013"/>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4" name="Content Placeholder 3">
            <a:extLst>
              <a:ext uri="{FF2B5EF4-FFF2-40B4-BE49-F238E27FC236}">
                <a16:creationId xmlns:a16="http://schemas.microsoft.com/office/drawing/2014/main" id="{7695D7E0-AE32-F947-B007-5EED33725E0A}"/>
              </a:ext>
            </a:extLst>
          </p:cNvPr>
          <p:cNvSpPr>
            <a:spLocks noGrp="1"/>
          </p:cNvSpPr>
          <p:nvPr>
            <p:ph sz="half" idx="2" hasCustomPrompt="1"/>
          </p:nvPr>
        </p:nvSpPr>
        <p:spPr>
          <a:xfrm>
            <a:off x="6797675" y="1598613"/>
            <a:ext cx="5722938" cy="4799013"/>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5" name="Title 1">
            <a:extLst>
              <a:ext uri="{FF2B5EF4-FFF2-40B4-BE49-F238E27FC236}">
                <a16:creationId xmlns:a16="http://schemas.microsoft.com/office/drawing/2014/main" id="{B0B703CD-82A5-4F41-B874-A1AABA0733B0}"/>
              </a:ext>
            </a:extLst>
          </p:cNvPr>
          <p:cNvSpPr>
            <a:spLocks noGrp="1"/>
          </p:cNvSpPr>
          <p:nvPr>
            <p:ph type="title"/>
          </p:nvPr>
        </p:nvSpPr>
        <p:spPr>
          <a:xfrm>
            <a:off x="892969" y="601767"/>
            <a:ext cx="11627644" cy="491701"/>
          </a:xfrm>
        </p:spPr>
        <p:txBody>
          <a:bodyPr/>
          <a:lstStyle>
            <a:lvl1pPr algn="ctr">
              <a:defRPr/>
            </a:lvl1pPr>
          </a:lstStyle>
          <a:p>
            <a:r>
              <a:rPr lang="en-GB"/>
              <a:t>Click to edit Master title style</a:t>
            </a:r>
          </a:p>
        </p:txBody>
      </p:sp>
    </p:spTree>
    <p:extLst>
      <p:ext uri="{BB962C8B-B14F-4D97-AF65-F5344CB8AC3E}">
        <p14:creationId xmlns:p14="http://schemas.microsoft.com/office/powerpoint/2010/main" val="193118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2F75-0A09-C548-9DD3-45C0EE1FF076}"/>
              </a:ext>
            </a:extLst>
          </p:cNvPr>
          <p:cNvSpPr>
            <a:spLocks noGrp="1"/>
          </p:cNvSpPr>
          <p:nvPr>
            <p:ph sz="half" idx="1" hasCustomPrompt="1"/>
          </p:nvPr>
        </p:nvSpPr>
        <p:spPr>
          <a:xfrm>
            <a:off x="923925" y="2321510"/>
            <a:ext cx="5721350" cy="4311651"/>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4" name="Content Placeholder 3">
            <a:extLst>
              <a:ext uri="{FF2B5EF4-FFF2-40B4-BE49-F238E27FC236}">
                <a16:creationId xmlns:a16="http://schemas.microsoft.com/office/drawing/2014/main" id="{7695D7E0-AE32-F947-B007-5EED33725E0A}"/>
              </a:ext>
            </a:extLst>
          </p:cNvPr>
          <p:cNvSpPr>
            <a:spLocks noGrp="1"/>
          </p:cNvSpPr>
          <p:nvPr>
            <p:ph sz="half" idx="2" hasCustomPrompt="1"/>
          </p:nvPr>
        </p:nvSpPr>
        <p:spPr>
          <a:xfrm>
            <a:off x="6797675" y="2321510"/>
            <a:ext cx="5722938" cy="4311651"/>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8" name="Text Placeholder 7">
            <a:extLst>
              <a:ext uri="{FF2B5EF4-FFF2-40B4-BE49-F238E27FC236}">
                <a16:creationId xmlns:a16="http://schemas.microsoft.com/office/drawing/2014/main" id="{2E10547D-3308-024C-8D37-9CCF519DEA53}"/>
              </a:ext>
            </a:extLst>
          </p:cNvPr>
          <p:cNvSpPr>
            <a:spLocks noGrp="1"/>
          </p:cNvSpPr>
          <p:nvPr>
            <p:ph type="body" sz="quarter" idx="10" hasCustomPrompt="1"/>
          </p:nvPr>
        </p:nvSpPr>
        <p:spPr>
          <a:xfrm>
            <a:off x="908844" y="1583323"/>
            <a:ext cx="5751512" cy="617537"/>
          </a:xfrm>
        </p:spPr>
        <p:txBody>
          <a:bodyPr/>
          <a:lstStyle>
            <a:lvl1pPr>
              <a:buNone/>
              <a:defRPr sz="3200">
                <a:solidFill>
                  <a:schemeClr val="accent1"/>
                </a:solidFill>
              </a:defRPr>
            </a:lvl1pPr>
            <a:lvl2pPr>
              <a:buNone/>
              <a:defRPr sz="3200">
                <a:solidFill>
                  <a:schemeClr val="accent1"/>
                </a:solidFill>
              </a:defRPr>
            </a:lvl2pPr>
            <a:lvl3pPr>
              <a:buNone/>
              <a:defRPr sz="3200">
                <a:solidFill>
                  <a:schemeClr val="accent1"/>
                </a:solidFill>
              </a:defRPr>
            </a:lvl3pPr>
            <a:lvl4pPr>
              <a:buNone/>
              <a:defRPr sz="3200">
                <a:solidFill>
                  <a:schemeClr val="accent1"/>
                </a:solidFill>
              </a:defRPr>
            </a:lvl4pPr>
            <a:lvl5pPr>
              <a:buNone/>
              <a:defRPr sz="3200">
                <a:solidFill>
                  <a:schemeClr val="accent1"/>
                </a:solidFill>
              </a:defRPr>
            </a:lvl5pPr>
          </a:lstStyle>
          <a:p>
            <a:pPr lvl="0"/>
            <a:r>
              <a:rPr lang="en-GB"/>
              <a:t>Insert subtitle</a:t>
            </a:r>
          </a:p>
        </p:txBody>
      </p:sp>
      <p:sp>
        <p:nvSpPr>
          <p:cNvPr id="9" name="Text Placeholder 7">
            <a:extLst>
              <a:ext uri="{FF2B5EF4-FFF2-40B4-BE49-F238E27FC236}">
                <a16:creationId xmlns:a16="http://schemas.microsoft.com/office/drawing/2014/main" id="{D7FE183F-391E-B34F-8163-1C63B2619E63}"/>
              </a:ext>
            </a:extLst>
          </p:cNvPr>
          <p:cNvSpPr>
            <a:spLocks noGrp="1"/>
          </p:cNvSpPr>
          <p:nvPr>
            <p:ph type="body" sz="quarter" idx="11" hasCustomPrompt="1"/>
          </p:nvPr>
        </p:nvSpPr>
        <p:spPr>
          <a:xfrm>
            <a:off x="6797675" y="1583323"/>
            <a:ext cx="5751512" cy="617537"/>
          </a:xfrm>
        </p:spPr>
        <p:txBody>
          <a:bodyPr/>
          <a:lstStyle>
            <a:lvl1pPr>
              <a:buNone/>
              <a:defRPr sz="3200">
                <a:solidFill>
                  <a:schemeClr val="accent1"/>
                </a:solidFill>
              </a:defRPr>
            </a:lvl1pPr>
            <a:lvl2pPr>
              <a:buNone/>
              <a:defRPr sz="3200">
                <a:solidFill>
                  <a:schemeClr val="accent1"/>
                </a:solidFill>
              </a:defRPr>
            </a:lvl2pPr>
            <a:lvl3pPr>
              <a:buNone/>
              <a:defRPr sz="3200">
                <a:solidFill>
                  <a:schemeClr val="accent1"/>
                </a:solidFill>
              </a:defRPr>
            </a:lvl3pPr>
            <a:lvl4pPr>
              <a:buNone/>
              <a:defRPr sz="3200">
                <a:solidFill>
                  <a:schemeClr val="accent1"/>
                </a:solidFill>
              </a:defRPr>
            </a:lvl4pPr>
            <a:lvl5pPr>
              <a:buNone/>
              <a:defRPr sz="3200">
                <a:solidFill>
                  <a:schemeClr val="accent1"/>
                </a:solidFill>
              </a:defRPr>
            </a:lvl5pPr>
          </a:lstStyle>
          <a:p>
            <a:pPr lvl="0"/>
            <a:r>
              <a:rPr lang="en-GB"/>
              <a:t>Insert subtitle</a:t>
            </a:r>
          </a:p>
        </p:txBody>
      </p:sp>
      <p:sp>
        <p:nvSpPr>
          <p:cNvPr id="7" name="Title 1">
            <a:extLst>
              <a:ext uri="{FF2B5EF4-FFF2-40B4-BE49-F238E27FC236}">
                <a16:creationId xmlns:a16="http://schemas.microsoft.com/office/drawing/2014/main" id="{E6484503-8B50-FB41-9AB2-29B0DF0D0781}"/>
              </a:ext>
            </a:extLst>
          </p:cNvPr>
          <p:cNvSpPr>
            <a:spLocks noGrp="1"/>
          </p:cNvSpPr>
          <p:nvPr>
            <p:ph type="title"/>
          </p:nvPr>
        </p:nvSpPr>
        <p:spPr>
          <a:xfrm>
            <a:off x="892969" y="601767"/>
            <a:ext cx="11627644" cy="491701"/>
          </a:xfrm>
        </p:spPr>
        <p:txBody>
          <a:bodyPr/>
          <a:lstStyle>
            <a:lvl1pPr algn="ctr">
              <a:defRPr/>
            </a:lvl1pPr>
          </a:lstStyle>
          <a:p>
            <a:r>
              <a:rPr lang="en-GB"/>
              <a:t>Click to edit Master title style</a:t>
            </a:r>
          </a:p>
        </p:txBody>
      </p:sp>
    </p:spTree>
    <p:extLst>
      <p:ext uri="{BB962C8B-B14F-4D97-AF65-F5344CB8AC3E}">
        <p14:creationId xmlns:p14="http://schemas.microsoft.com/office/powerpoint/2010/main" val="103018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D18327C-FA93-644F-9DB2-7F0E31F7280F}"/>
              </a:ext>
            </a:extLst>
          </p:cNvPr>
          <p:cNvSpPr>
            <a:spLocks noGrp="1"/>
          </p:cNvSpPr>
          <p:nvPr>
            <p:ph type="title"/>
          </p:nvPr>
        </p:nvSpPr>
        <p:spPr>
          <a:xfrm>
            <a:off x="892969" y="601767"/>
            <a:ext cx="11627644" cy="491701"/>
          </a:xfrm>
        </p:spPr>
        <p:txBody>
          <a:bodyPr/>
          <a:lstStyle>
            <a:lvl1pPr algn="ctr">
              <a:defRPr/>
            </a:lvl1pPr>
          </a:lstStyle>
          <a:p>
            <a:r>
              <a:rPr lang="en-GB"/>
              <a:t>Click to edit Master title style</a:t>
            </a:r>
          </a:p>
        </p:txBody>
      </p:sp>
    </p:spTree>
    <p:extLst>
      <p:ext uri="{BB962C8B-B14F-4D97-AF65-F5344CB8AC3E}">
        <p14:creationId xmlns:p14="http://schemas.microsoft.com/office/powerpoint/2010/main" val="377113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3381307-6793-9241-90DC-5A4D0C6B2F08}"/>
              </a:ext>
            </a:extLst>
          </p:cNvPr>
          <p:cNvSpPr>
            <a:spLocks noGrp="1"/>
          </p:cNvSpPr>
          <p:nvPr>
            <p:ph type="pic" sz="quarter" idx="13"/>
          </p:nvPr>
        </p:nvSpPr>
        <p:spPr>
          <a:xfrm>
            <a:off x="0" y="0"/>
            <a:ext cx="13444538" cy="7562850"/>
          </a:xfrm>
          <a:prstGeom prst="rect">
            <a:avLst/>
          </a:prstGeom>
        </p:spPr>
        <p:txBody>
          <a:bodyPr/>
          <a:lstStyle/>
          <a:p>
            <a:endParaRPr lang="en-US"/>
          </a:p>
        </p:txBody>
      </p:sp>
      <p:sp>
        <p:nvSpPr>
          <p:cNvPr id="2" name="Title 1">
            <a:extLst>
              <a:ext uri="{FF2B5EF4-FFF2-40B4-BE49-F238E27FC236}">
                <a16:creationId xmlns:a16="http://schemas.microsoft.com/office/drawing/2014/main" id="{F6737D88-D6C7-5E49-BE2B-096B3D429FB8}"/>
              </a:ext>
            </a:extLst>
          </p:cNvPr>
          <p:cNvSpPr>
            <a:spLocks noGrp="1"/>
          </p:cNvSpPr>
          <p:nvPr>
            <p:ph type="title"/>
          </p:nvPr>
        </p:nvSpPr>
        <p:spPr>
          <a:xfrm>
            <a:off x="908447" y="2338310"/>
            <a:ext cx="11627644" cy="849390"/>
          </a:xfrm>
          <a:prstGeom prst="rect">
            <a:avLst/>
          </a:prstGeom>
          <a:effectLst>
            <a:outerShdw blurRad="50800" dist="38100" dir="2700000" algn="tl" rotWithShape="0">
              <a:prstClr val="black">
                <a:alpha val="40000"/>
              </a:prstClr>
            </a:outerShdw>
          </a:effectLst>
        </p:spPr>
        <p:txBody>
          <a:bodyPr/>
          <a:lstStyle>
            <a:lvl1pPr algn="ctr">
              <a:defRPr sz="6000">
                <a:solidFill>
                  <a:schemeClr val="bg1"/>
                </a:solidFill>
              </a:defRPr>
            </a:lvl1pPr>
          </a:lstStyle>
          <a:p>
            <a:r>
              <a:rPr lang="en-GB"/>
              <a:t>Click to edit Master title style</a:t>
            </a:r>
          </a:p>
        </p:txBody>
      </p:sp>
      <p:sp>
        <p:nvSpPr>
          <p:cNvPr id="13" name="Text Placeholder 12">
            <a:extLst>
              <a:ext uri="{FF2B5EF4-FFF2-40B4-BE49-F238E27FC236}">
                <a16:creationId xmlns:a16="http://schemas.microsoft.com/office/drawing/2014/main" id="{FEB5C1EF-6595-42D3-8F58-A8CD9B93F72D}"/>
              </a:ext>
            </a:extLst>
          </p:cNvPr>
          <p:cNvSpPr>
            <a:spLocks noGrp="1"/>
          </p:cNvSpPr>
          <p:nvPr>
            <p:ph type="body" sz="quarter" idx="11"/>
          </p:nvPr>
        </p:nvSpPr>
        <p:spPr>
          <a:xfrm>
            <a:off x="787320" y="6776208"/>
            <a:ext cx="1653374" cy="618509"/>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lvl2pPr marL="457200" indent="0">
              <a:buFontTx/>
              <a:buNone/>
              <a:defRPr>
                <a:solidFill>
                  <a:srgbClr val="214157">
                    <a:alpha val="0"/>
                  </a:srgbClr>
                </a:solidFill>
              </a:defRPr>
            </a:lvl2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7D7F5A66-D5C2-4CDA-83F4-A1B4C08E35E9}"/>
              </a:ext>
            </a:extLst>
          </p:cNvPr>
          <p:cNvSpPr>
            <a:spLocks noGrp="1"/>
          </p:cNvSpPr>
          <p:nvPr>
            <p:ph type="body" sz="quarter" idx="12" hasCustomPrompt="1"/>
          </p:nvPr>
        </p:nvSpPr>
        <p:spPr>
          <a:xfrm>
            <a:off x="10768878" y="6812784"/>
            <a:ext cx="1767213" cy="491701"/>
          </a:xfrm>
          <a:prstGeom prst="rect">
            <a:avLst/>
          </a:prstGeom>
          <a:blipFill>
            <a:blip r:embed="rId3"/>
            <a:stretch>
              <a:fillRect/>
            </a:stretch>
          </a:blipFill>
        </p:spPr>
        <p:txBody>
          <a:bodyPr/>
          <a:lstStyle>
            <a:lvl2pPr marL="457200" indent="0">
              <a:buFontTx/>
              <a:buNone/>
              <a:defRPr>
                <a:solidFill>
                  <a:srgbClr val="214157">
                    <a:alpha val="2000"/>
                  </a:srgbClr>
                </a:solidFill>
              </a:defRPr>
            </a:lvl2pPr>
          </a:lstStyle>
          <a:p>
            <a:pPr lvl="0"/>
            <a:r>
              <a:rPr lang="en-US"/>
              <a:t>Click to edit aster text styles</a:t>
            </a:r>
          </a:p>
          <a:p>
            <a:pPr lvl="1"/>
            <a:r>
              <a:rPr lang="en-US"/>
              <a:t>Second level</a:t>
            </a:r>
          </a:p>
        </p:txBody>
      </p:sp>
    </p:spTree>
    <p:extLst>
      <p:ext uri="{BB962C8B-B14F-4D97-AF65-F5344CB8AC3E}">
        <p14:creationId xmlns:p14="http://schemas.microsoft.com/office/powerpoint/2010/main" val="394128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891502" y="2622133"/>
            <a:ext cx="800996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GB" altLang="en-US"/>
              <a:t>Main Title</a:t>
            </a:r>
          </a:p>
        </p:txBody>
      </p:sp>
      <p:sp>
        <p:nvSpPr>
          <p:cNvPr id="2051" name="Text Placeholder 2"/>
          <p:cNvSpPr>
            <a:spLocks noGrp="1"/>
          </p:cNvSpPr>
          <p:nvPr>
            <p:ph type="body" idx="1"/>
          </p:nvPr>
        </p:nvSpPr>
        <p:spPr bwMode="auto">
          <a:xfrm>
            <a:off x="5095195" y="3781425"/>
            <a:ext cx="3602576"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GB" altLang="en-US"/>
              <a:t>Subtitle </a:t>
            </a:r>
          </a:p>
        </p:txBody>
      </p:sp>
      <p:pic>
        <p:nvPicPr>
          <p:cNvPr id="8" name="Picture 7">
            <a:extLst>
              <a:ext uri="{FF2B5EF4-FFF2-40B4-BE49-F238E27FC236}">
                <a16:creationId xmlns:a16="http://schemas.microsoft.com/office/drawing/2014/main" id="{26E92EE7-B94E-3D41-8A96-1383DB6D853E}"/>
              </a:ext>
            </a:extLst>
          </p:cNvPr>
          <p:cNvPicPr>
            <a:picLocks noChangeAspect="1"/>
          </p:cNvPicPr>
          <p:nvPr/>
        </p:nvPicPr>
        <p:blipFill>
          <a:blip r:embed="rId5"/>
          <a:stretch>
            <a:fillRect/>
          </a:stretch>
        </p:blipFill>
        <p:spPr>
          <a:xfrm>
            <a:off x="10787168" y="6868459"/>
            <a:ext cx="1870051" cy="433635"/>
          </a:xfrm>
          <a:prstGeom prst="rect">
            <a:avLst/>
          </a:prstGeom>
        </p:spPr>
      </p:pic>
      <p:pic>
        <p:nvPicPr>
          <p:cNvPr id="9" name="Picture 8">
            <a:extLst>
              <a:ext uri="{FF2B5EF4-FFF2-40B4-BE49-F238E27FC236}">
                <a16:creationId xmlns:a16="http://schemas.microsoft.com/office/drawing/2014/main" id="{4806BF11-BB2C-1446-B997-42BD681F9D2B}"/>
              </a:ext>
            </a:extLst>
          </p:cNvPr>
          <p:cNvPicPr>
            <a:picLocks noChangeAspect="1"/>
          </p:cNvPicPr>
          <p:nvPr/>
        </p:nvPicPr>
        <p:blipFill>
          <a:blip r:embed="rId6"/>
          <a:stretch>
            <a:fillRect/>
          </a:stretch>
        </p:blipFill>
        <p:spPr>
          <a:xfrm>
            <a:off x="787319" y="6771656"/>
            <a:ext cx="1653374" cy="623061"/>
          </a:xfrm>
          <a:prstGeom prst="rect">
            <a:avLst/>
          </a:prstGeom>
        </p:spPr>
      </p:pic>
      <p:pic>
        <p:nvPicPr>
          <p:cNvPr id="6" name="Content Placeholder 4" descr="Icon&#10;&#10;Description automatically generated">
            <a:extLst>
              <a:ext uri="{FF2B5EF4-FFF2-40B4-BE49-F238E27FC236}">
                <a16:creationId xmlns:a16="http://schemas.microsoft.com/office/drawing/2014/main" id="{C951128C-B529-F94E-846F-7E65AB7E62E9}"/>
              </a:ext>
            </a:extLst>
          </p:cNvPr>
          <p:cNvPicPr>
            <a:picLocks noChangeAspect="1"/>
          </p:cNvPicPr>
          <p:nvPr userDrawn="1"/>
        </p:nvPicPr>
        <p:blipFill>
          <a:blip r:embed="rId7"/>
          <a:stretch>
            <a:fillRect/>
          </a:stretch>
        </p:blipFill>
        <p:spPr>
          <a:xfrm>
            <a:off x="0" y="-150474"/>
            <a:ext cx="1469094" cy="2173288"/>
          </a:xfrm>
          <a:prstGeom prst="rect">
            <a:avLst/>
          </a:prstGeom>
        </p:spPr>
      </p:pic>
      <p:pic>
        <p:nvPicPr>
          <p:cNvPr id="7" name="Picture 6" descr="A picture containing black, close&#10;&#10;Description automatically generated">
            <a:extLst>
              <a:ext uri="{FF2B5EF4-FFF2-40B4-BE49-F238E27FC236}">
                <a16:creationId xmlns:a16="http://schemas.microsoft.com/office/drawing/2014/main" id="{6D5107FC-DDA3-D144-A74C-B7051AE6F3D5}"/>
              </a:ext>
            </a:extLst>
          </p:cNvPr>
          <p:cNvPicPr>
            <a:picLocks noChangeAspect="1"/>
          </p:cNvPicPr>
          <p:nvPr userDrawn="1"/>
        </p:nvPicPr>
        <p:blipFill>
          <a:blip r:embed="rId8"/>
          <a:stretch>
            <a:fillRect/>
          </a:stretch>
        </p:blipFill>
        <p:spPr>
          <a:xfrm>
            <a:off x="11234738" y="0"/>
            <a:ext cx="2209800" cy="2209800"/>
          </a:xfrm>
          <a:prstGeom prst="rect">
            <a:avLst/>
          </a:prstGeom>
        </p:spPr>
      </p:pic>
    </p:spTree>
    <p:extLst>
      <p:ext uri="{BB962C8B-B14F-4D97-AF65-F5344CB8AC3E}">
        <p14:creationId xmlns:p14="http://schemas.microsoft.com/office/powerpoint/2010/main" val="3423587549"/>
      </p:ext>
    </p:extLst>
  </p:cSld>
  <p:clrMap bg1="lt1" tx1="dk1" bg2="lt2" tx2="dk2" accent1="accent1" accent2="accent2" accent3="accent3" accent4="accent4" accent5="accent5" accent6="accent6" hlink="hlink" folHlink="folHlink"/>
  <p:sldLayoutIdLst>
    <p:sldLayoutId id="2147483723" r:id="rId1"/>
    <p:sldLayoutId id="2147483741" r:id="rId2"/>
    <p:sldLayoutId id="2147483745" r:id="rId3"/>
  </p:sldLayoutIdLst>
  <p:hf hdr="0" dt="0"/>
  <p:txStyles>
    <p:titleStyle>
      <a:lvl1pPr algn="ctr" defTabSz="503238" rtl="0" eaLnBrk="1" fontAlgn="base" hangingPunct="1">
        <a:spcBef>
          <a:spcPct val="0"/>
        </a:spcBef>
        <a:spcAft>
          <a:spcPct val="0"/>
        </a:spcAft>
        <a:defRPr sz="5400" b="1" kern="1200">
          <a:solidFill>
            <a:srgbClr val="52ADE1"/>
          </a:solidFill>
          <a:latin typeface="Source Sans Pro" panose="020B0503030403020204" pitchFamily="34" charset="0"/>
          <a:ea typeface="Source Sans Pro" panose="020B0503030403020204" pitchFamily="34" charset="0"/>
          <a:cs typeface="+mj-cs"/>
        </a:defRPr>
      </a:lvl1pPr>
      <a:lvl2pPr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9pPr>
    </p:titleStyle>
    <p:bodyStyle>
      <a:lvl1pPr algn="ctr" defTabSz="503238" rtl="0" eaLnBrk="1" fontAlgn="base" hangingPunct="1">
        <a:spcBef>
          <a:spcPct val="20000"/>
        </a:spcBef>
        <a:spcAft>
          <a:spcPct val="0"/>
        </a:spcAft>
        <a:buFont typeface="Arial" panose="020B0604020202020204" pitchFamily="34" charset="0"/>
        <a:defRPr sz="3600" kern="1200">
          <a:solidFill>
            <a:srgbClr val="214157"/>
          </a:solidFill>
          <a:latin typeface="Source Sans Pro" panose="020B0503030403020204" pitchFamily="34" charset="0"/>
          <a:ea typeface="Source Sans Pro" panose="020B0503030403020204" pitchFamily="34" charset="0"/>
          <a:cs typeface="+mn-cs"/>
        </a:defRPr>
      </a:lvl1pPr>
      <a:lvl2pPr marL="817563" indent="-314325" algn="l" defTabSz="503238"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F09071-6D84-1940-8BEA-6A71CEBF45FD}"/>
              </a:ext>
            </a:extLst>
          </p:cNvPr>
          <p:cNvSpPr>
            <a:spLocks noGrp="1"/>
          </p:cNvSpPr>
          <p:nvPr>
            <p:ph type="title"/>
          </p:nvPr>
        </p:nvSpPr>
        <p:spPr>
          <a:xfrm>
            <a:off x="906729" y="601767"/>
            <a:ext cx="11627644" cy="491701"/>
          </a:xfrm>
          <a:prstGeom prst="rect">
            <a:avLst/>
          </a:prstGeom>
        </p:spPr>
        <p:txBody>
          <a:bodyPr vert="horz" lIns="91440" tIns="45720" rIns="91440" bIns="4572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E159E54E-8B31-E34A-89CC-4383FDCBDBB8}"/>
              </a:ext>
            </a:extLst>
          </p:cNvPr>
          <p:cNvSpPr>
            <a:spLocks noGrp="1"/>
          </p:cNvSpPr>
          <p:nvPr>
            <p:ph type="body" idx="1"/>
          </p:nvPr>
        </p:nvSpPr>
        <p:spPr>
          <a:xfrm>
            <a:off x="923925" y="1521249"/>
            <a:ext cx="11596688" cy="47990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Content Placeholder 2">
            <a:extLst>
              <a:ext uri="{FF2B5EF4-FFF2-40B4-BE49-F238E27FC236}">
                <a16:creationId xmlns:a16="http://schemas.microsoft.com/office/drawing/2014/main" id="{CD37B070-E9D9-DD48-B2CB-68B0B1F0C227}"/>
              </a:ext>
            </a:extLst>
          </p:cNvPr>
          <p:cNvSpPr txBox="1">
            <a:spLocks/>
          </p:cNvSpPr>
          <p:nvPr/>
        </p:nvSpPr>
        <p:spPr>
          <a:xfrm>
            <a:off x="7138737" y="1673650"/>
            <a:ext cx="5534276" cy="3090856"/>
          </a:xfrm>
          <a:prstGeom prst="rect">
            <a:avLst/>
          </a:prstGeom>
        </p:spPr>
        <p:txBody>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GB"/>
          </a:p>
        </p:txBody>
      </p:sp>
      <p:pic>
        <p:nvPicPr>
          <p:cNvPr id="21" name="Picture 20">
            <a:extLst>
              <a:ext uri="{FF2B5EF4-FFF2-40B4-BE49-F238E27FC236}">
                <a16:creationId xmlns:a16="http://schemas.microsoft.com/office/drawing/2014/main" id="{F88E1BF3-01F0-8847-A549-052965E81B65}"/>
              </a:ext>
            </a:extLst>
          </p:cNvPr>
          <p:cNvPicPr>
            <a:picLocks noChangeAspect="1"/>
          </p:cNvPicPr>
          <p:nvPr/>
        </p:nvPicPr>
        <p:blipFill>
          <a:blip r:embed="rId7"/>
          <a:stretch>
            <a:fillRect/>
          </a:stretch>
        </p:blipFill>
        <p:spPr>
          <a:xfrm>
            <a:off x="10787168" y="6868459"/>
            <a:ext cx="1870051" cy="433635"/>
          </a:xfrm>
          <a:prstGeom prst="rect">
            <a:avLst/>
          </a:prstGeom>
        </p:spPr>
      </p:pic>
      <p:pic>
        <p:nvPicPr>
          <p:cNvPr id="22" name="Picture 21">
            <a:extLst>
              <a:ext uri="{FF2B5EF4-FFF2-40B4-BE49-F238E27FC236}">
                <a16:creationId xmlns:a16="http://schemas.microsoft.com/office/drawing/2014/main" id="{DF509D45-4007-A644-961E-310A55F62945}"/>
              </a:ext>
            </a:extLst>
          </p:cNvPr>
          <p:cNvPicPr>
            <a:picLocks noChangeAspect="1"/>
          </p:cNvPicPr>
          <p:nvPr/>
        </p:nvPicPr>
        <p:blipFill>
          <a:blip r:embed="rId8"/>
          <a:stretch>
            <a:fillRect/>
          </a:stretch>
        </p:blipFill>
        <p:spPr>
          <a:xfrm>
            <a:off x="787319" y="6771656"/>
            <a:ext cx="1653374" cy="623061"/>
          </a:xfrm>
          <a:prstGeom prst="rect">
            <a:avLst/>
          </a:prstGeom>
        </p:spPr>
      </p:pic>
      <p:grpSp>
        <p:nvGrpSpPr>
          <p:cNvPr id="15" name="Group 14">
            <a:extLst>
              <a:ext uri="{FF2B5EF4-FFF2-40B4-BE49-F238E27FC236}">
                <a16:creationId xmlns:a16="http://schemas.microsoft.com/office/drawing/2014/main" id="{F4DFFCEF-02D6-8B46-A3BC-9023CB81596B}"/>
              </a:ext>
            </a:extLst>
          </p:cNvPr>
          <p:cNvGrpSpPr/>
          <p:nvPr/>
        </p:nvGrpSpPr>
        <p:grpSpPr>
          <a:xfrm>
            <a:off x="5275433" y="1299557"/>
            <a:ext cx="2893671" cy="0"/>
            <a:chOff x="5065371" y="1194645"/>
            <a:chExt cx="2893671" cy="0"/>
          </a:xfrm>
        </p:grpSpPr>
        <p:cxnSp>
          <p:nvCxnSpPr>
            <p:cNvPr id="16" name="Straight Connector 15">
              <a:extLst>
                <a:ext uri="{FF2B5EF4-FFF2-40B4-BE49-F238E27FC236}">
                  <a16:creationId xmlns:a16="http://schemas.microsoft.com/office/drawing/2014/main" id="{D0E79433-3AED-E64C-8264-0276C56587F2}"/>
                </a:ext>
              </a:extLst>
            </p:cNvPr>
            <p:cNvCxnSpPr/>
            <p:nvPr/>
          </p:nvCxnSpPr>
          <p:spPr>
            <a:xfrm>
              <a:off x="5065371" y="1194645"/>
              <a:ext cx="428263"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BBE3FF0-6FFD-FC4B-AFD5-832AA9C679D9}"/>
                </a:ext>
              </a:extLst>
            </p:cNvPr>
            <p:cNvCxnSpPr/>
            <p:nvPr/>
          </p:nvCxnSpPr>
          <p:spPr>
            <a:xfrm>
              <a:off x="5678829" y="1194645"/>
              <a:ext cx="428263" cy="0"/>
            </a:xfrm>
            <a:prstGeom prst="line">
              <a:avLst/>
            </a:prstGeom>
            <a:ln w="38100"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AB3DDF2-9D44-2045-8FF5-A0C673BEDEC6}"/>
                </a:ext>
              </a:extLst>
            </p:cNvPr>
            <p:cNvCxnSpPr/>
            <p:nvPr/>
          </p:nvCxnSpPr>
          <p:spPr>
            <a:xfrm>
              <a:off x="6292288" y="1194645"/>
              <a:ext cx="428263" cy="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594B86D-AC5B-2F40-9386-5AA82E24AAA7}"/>
                </a:ext>
              </a:extLst>
            </p:cNvPr>
            <p:cNvCxnSpPr/>
            <p:nvPr/>
          </p:nvCxnSpPr>
          <p:spPr>
            <a:xfrm>
              <a:off x="6917321" y="1194645"/>
              <a:ext cx="428263" cy="0"/>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885843E-1493-2C40-82A1-99D9861C3147}"/>
                </a:ext>
              </a:extLst>
            </p:cNvPr>
            <p:cNvCxnSpPr/>
            <p:nvPr/>
          </p:nvCxnSpPr>
          <p:spPr>
            <a:xfrm>
              <a:off x="7530779" y="1194645"/>
              <a:ext cx="428263"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13" name="Content Placeholder 4" descr="Icon&#10;&#10;Description automatically generated">
            <a:extLst>
              <a:ext uri="{FF2B5EF4-FFF2-40B4-BE49-F238E27FC236}">
                <a16:creationId xmlns:a16="http://schemas.microsoft.com/office/drawing/2014/main" id="{265108E2-57D6-F346-B219-09E120A86C9B}"/>
              </a:ext>
            </a:extLst>
          </p:cNvPr>
          <p:cNvPicPr>
            <a:picLocks noChangeAspect="1"/>
          </p:cNvPicPr>
          <p:nvPr userDrawn="1"/>
        </p:nvPicPr>
        <p:blipFill>
          <a:blip r:embed="rId9"/>
          <a:stretch>
            <a:fillRect/>
          </a:stretch>
        </p:blipFill>
        <p:spPr>
          <a:xfrm>
            <a:off x="0" y="-150474"/>
            <a:ext cx="1469094" cy="2173288"/>
          </a:xfrm>
          <a:prstGeom prst="rect">
            <a:avLst/>
          </a:prstGeom>
        </p:spPr>
      </p:pic>
      <p:pic>
        <p:nvPicPr>
          <p:cNvPr id="14" name="Picture 13" descr="A picture containing black, close&#10;&#10;Description automatically generated">
            <a:extLst>
              <a:ext uri="{FF2B5EF4-FFF2-40B4-BE49-F238E27FC236}">
                <a16:creationId xmlns:a16="http://schemas.microsoft.com/office/drawing/2014/main" id="{32E8BB97-3A00-8B4C-9160-361F25DBC798}"/>
              </a:ext>
            </a:extLst>
          </p:cNvPr>
          <p:cNvPicPr>
            <a:picLocks noChangeAspect="1"/>
          </p:cNvPicPr>
          <p:nvPr userDrawn="1"/>
        </p:nvPicPr>
        <p:blipFill>
          <a:blip r:embed="rId10"/>
          <a:stretch>
            <a:fillRect/>
          </a:stretch>
        </p:blipFill>
        <p:spPr>
          <a:xfrm>
            <a:off x="11234738" y="0"/>
            <a:ext cx="2209800" cy="2209800"/>
          </a:xfrm>
          <a:prstGeom prst="rect">
            <a:avLst/>
          </a:prstGeom>
        </p:spPr>
      </p:pic>
    </p:spTree>
    <p:extLst>
      <p:ext uri="{BB962C8B-B14F-4D97-AF65-F5344CB8AC3E}">
        <p14:creationId xmlns:p14="http://schemas.microsoft.com/office/powerpoint/2010/main" val="178173782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8" r:id="rId3"/>
    <p:sldLayoutId id="2147483709" r:id="rId4"/>
    <p:sldLayoutId id="2147483710" r:id="rId5"/>
  </p:sldLayoutIdLst>
  <p:hf hdr="0" dt="0"/>
  <p:txStyles>
    <p:titleStyle>
      <a:lvl1pPr algn="ctr" defTabSz="914400" rtl="0" eaLnBrk="1" latinLnBrk="0" hangingPunct="1">
        <a:lnSpc>
          <a:spcPct val="90000"/>
        </a:lnSpc>
        <a:spcBef>
          <a:spcPct val="0"/>
        </a:spcBef>
        <a:buNone/>
        <a:defRPr sz="4000" b="1" kern="1200">
          <a:solidFill>
            <a:schemeClr val="accent2"/>
          </a:solidFill>
          <a:latin typeface="Source Sans Pro" panose="020B0503030403020204" pitchFamily="34" charset="0"/>
          <a:ea typeface="Source Sans Pro" panose="020B0503030403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CD37B070-E9D9-DD48-B2CB-68B0B1F0C227}"/>
              </a:ext>
            </a:extLst>
          </p:cNvPr>
          <p:cNvSpPr txBox="1">
            <a:spLocks/>
          </p:cNvSpPr>
          <p:nvPr/>
        </p:nvSpPr>
        <p:spPr>
          <a:xfrm>
            <a:off x="7138737" y="1673650"/>
            <a:ext cx="5534276" cy="3090856"/>
          </a:xfrm>
          <a:prstGeom prst="rect">
            <a:avLst/>
          </a:prstGeom>
        </p:spPr>
        <p:txBody>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GB"/>
          </a:p>
        </p:txBody>
      </p:sp>
    </p:spTree>
    <p:extLst>
      <p:ext uri="{BB962C8B-B14F-4D97-AF65-F5344CB8AC3E}">
        <p14:creationId xmlns:p14="http://schemas.microsoft.com/office/powerpoint/2010/main" val="2260266640"/>
      </p:ext>
    </p:extLst>
  </p:cSld>
  <p:clrMap bg1="lt1" tx1="dk1" bg2="lt2" tx2="dk2" accent1="accent1" accent2="accent2" accent3="accent3" accent4="accent4" accent5="accent5" accent6="accent6" hlink="hlink" folHlink="folHlink"/>
  <p:sldLayoutIdLst>
    <p:sldLayoutId id="2147483744" r:id="rId1"/>
    <p:sldLayoutId id="2147483742" r:id="rId2"/>
  </p:sldLayoutIdLst>
  <p:hf hdr="0" dt="0"/>
  <p:txStyles>
    <p:titleStyle>
      <a:lvl1pPr algn="ctr" defTabSz="914400" rtl="0" eaLnBrk="1" latinLnBrk="0" hangingPunct="1">
        <a:lnSpc>
          <a:spcPct val="90000"/>
        </a:lnSpc>
        <a:spcBef>
          <a:spcPct val="0"/>
        </a:spcBef>
        <a:buNone/>
        <a:defRPr sz="4000" b="1" kern="1200">
          <a:solidFill>
            <a:schemeClr val="accent2"/>
          </a:solidFill>
          <a:latin typeface="Source Sans Pro" panose="020B0503030403020204" pitchFamily="34" charset="0"/>
          <a:ea typeface="Source Sans Pro" panose="020B0503030403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Clr>
          <a:srgbClr val="EF7C00"/>
        </a:buClr>
        <a:buFontTx/>
        <a:buNone/>
        <a:defRPr sz="2800" kern="1200">
          <a:solidFill>
            <a:srgbClr val="214157">
              <a:alpha val="0"/>
            </a:srgbClr>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C412C2-ECF2-BD4E-8FAD-3624727ED73E}"/>
              </a:ext>
            </a:extLst>
          </p:cNvPr>
          <p:cNvSpPr>
            <a:spLocks noGrp="1"/>
          </p:cNvSpPr>
          <p:nvPr>
            <p:ph type="ctrTitle"/>
          </p:nvPr>
        </p:nvSpPr>
        <p:spPr/>
        <p:txBody>
          <a:bodyPr/>
          <a:lstStyle/>
          <a:p>
            <a:r>
              <a:rPr lang="en-US" dirty="0"/>
              <a:t>Analytics 4.0 Overview</a:t>
            </a:r>
          </a:p>
        </p:txBody>
      </p:sp>
      <p:sp>
        <p:nvSpPr>
          <p:cNvPr id="5" name="Subtitle 4">
            <a:extLst>
              <a:ext uri="{FF2B5EF4-FFF2-40B4-BE49-F238E27FC236}">
                <a16:creationId xmlns:a16="http://schemas.microsoft.com/office/drawing/2014/main" id="{BFCCD871-CB1A-7F47-9E42-3A00009EABD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15576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5108179"/>
          </a:xfrm>
        </p:spPr>
        <p:txBody>
          <a:bodyPr>
            <a:normAutofit/>
          </a:bodyPr>
          <a:lstStyle/>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dirty="0">
                <a:latin typeface="Source Sans Pro" panose="020B0503030403020204" pitchFamily="34" charset="0"/>
                <a:ea typeface="Source Sans Pro" panose="020B0503030403020204" pitchFamily="34" charset="0"/>
              </a:rPr>
              <a:t>Queue Control - 3</a:t>
            </a:r>
            <a:endParaRPr lang="en-US" dirty="0"/>
          </a:p>
        </p:txBody>
      </p:sp>
      <p:sp>
        <p:nvSpPr>
          <p:cNvPr id="2" name="Content Placeholder 5">
            <a:extLst>
              <a:ext uri="{FF2B5EF4-FFF2-40B4-BE49-F238E27FC236}">
                <a16:creationId xmlns:a16="http://schemas.microsoft.com/office/drawing/2014/main" id="{0E855641-2C84-6FEA-0AB4-C34B3DCC18CC}"/>
              </a:ext>
            </a:extLst>
          </p:cNvPr>
          <p:cNvSpPr txBox="1">
            <a:spLocks/>
          </p:cNvSpPr>
          <p:nvPr/>
        </p:nvSpPr>
        <p:spPr>
          <a:xfrm>
            <a:off x="1076325" y="1636145"/>
            <a:ext cx="11596688" cy="510817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Live calls can now be filtered by Call Type and Call Status:</a:t>
            </a:r>
          </a:p>
        </p:txBody>
      </p:sp>
      <p:grpSp>
        <p:nvGrpSpPr>
          <p:cNvPr id="16" name="Group 15">
            <a:extLst>
              <a:ext uri="{FF2B5EF4-FFF2-40B4-BE49-F238E27FC236}">
                <a16:creationId xmlns:a16="http://schemas.microsoft.com/office/drawing/2014/main" id="{EBF4D45C-95A3-5EE2-032F-75F5595B0A37}"/>
              </a:ext>
            </a:extLst>
          </p:cNvPr>
          <p:cNvGrpSpPr/>
          <p:nvPr/>
        </p:nvGrpSpPr>
        <p:grpSpPr>
          <a:xfrm>
            <a:off x="2195423" y="3243280"/>
            <a:ext cx="8030645" cy="1796138"/>
            <a:chOff x="685800" y="4501142"/>
            <a:chExt cx="8030645" cy="1796138"/>
          </a:xfrm>
        </p:grpSpPr>
        <p:pic>
          <p:nvPicPr>
            <p:cNvPr id="4" name="Picture 3">
              <a:extLst>
                <a:ext uri="{FF2B5EF4-FFF2-40B4-BE49-F238E27FC236}">
                  <a16:creationId xmlns:a16="http://schemas.microsoft.com/office/drawing/2014/main" id="{F90EC2DB-41B8-98CB-757B-17C8B5F175AE}"/>
                </a:ext>
              </a:extLst>
            </p:cNvPr>
            <p:cNvPicPr>
              <a:picLocks noChangeAspect="1"/>
            </p:cNvPicPr>
            <p:nvPr/>
          </p:nvPicPr>
          <p:blipFill rotWithShape="1">
            <a:blip r:embed="rId3"/>
            <a:srcRect r="74456"/>
            <a:stretch/>
          </p:blipFill>
          <p:spPr>
            <a:xfrm>
              <a:off x="685800" y="4501142"/>
              <a:ext cx="3083943" cy="1334620"/>
            </a:xfrm>
            <a:prstGeom prst="rect">
              <a:avLst/>
            </a:prstGeom>
          </p:spPr>
        </p:pic>
        <p:pic>
          <p:nvPicPr>
            <p:cNvPr id="9" name="Picture 8">
              <a:extLst>
                <a:ext uri="{FF2B5EF4-FFF2-40B4-BE49-F238E27FC236}">
                  <a16:creationId xmlns:a16="http://schemas.microsoft.com/office/drawing/2014/main" id="{4741DEE0-0735-EDE5-E1A7-2196AEDE6BA0}"/>
                </a:ext>
              </a:extLst>
            </p:cNvPr>
            <p:cNvPicPr>
              <a:picLocks noChangeAspect="1"/>
            </p:cNvPicPr>
            <p:nvPr/>
          </p:nvPicPr>
          <p:blipFill rotWithShape="1">
            <a:blip r:embed="rId4"/>
            <a:srcRect l="1162"/>
            <a:stretch/>
          </p:blipFill>
          <p:spPr>
            <a:xfrm>
              <a:off x="3769743" y="4770369"/>
              <a:ext cx="3146116" cy="1526911"/>
            </a:xfrm>
            <a:prstGeom prst="rect">
              <a:avLst/>
            </a:prstGeom>
          </p:spPr>
        </p:pic>
        <p:pic>
          <p:nvPicPr>
            <p:cNvPr id="13" name="Picture 12">
              <a:extLst>
                <a:ext uri="{FF2B5EF4-FFF2-40B4-BE49-F238E27FC236}">
                  <a16:creationId xmlns:a16="http://schemas.microsoft.com/office/drawing/2014/main" id="{F9159836-1133-CB48-8C5D-0FE48ED04BC6}"/>
                </a:ext>
              </a:extLst>
            </p:cNvPr>
            <p:cNvPicPr>
              <a:picLocks noChangeAspect="1"/>
            </p:cNvPicPr>
            <p:nvPr/>
          </p:nvPicPr>
          <p:blipFill rotWithShape="1">
            <a:blip r:embed="rId3"/>
            <a:srcRect l="85069"/>
            <a:stretch/>
          </p:blipFill>
          <p:spPr>
            <a:xfrm>
              <a:off x="6913793" y="4501142"/>
              <a:ext cx="1802652" cy="1334620"/>
            </a:xfrm>
            <a:prstGeom prst="rect">
              <a:avLst/>
            </a:prstGeom>
          </p:spPr>
        </p:pic>
      </p:grpSp>
    </p:spTree>
    <p:extLst>
      <p:ext uri="{BB962C8B-B14F-4D97-AF65-F5344CB8AC3E}">
        <p14:creationId xmlns:p14="http://schemas.microsoft.com/office/powerpoint/2010/main" val="158054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5108179"/>
          </a:xfrm>
        </p:spPr>
        <p:txBody>
          <a:bodyPr>
            <a:normAutofit/>
          </a:bodyPr>
          <a:lstStyle/>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dirty="0">
                <a:latin typeface="Source Sans Pro" panose="020B0503030403020204" pitchFamily="34" charset="0"/>
                <a:ea typeface="Source Sans Pro" panose="020B0503030403020204" pitchFamily="34" charset="0"/>
              </a:rPr>
              <a:t>Call Control - 1</a:t>
            </a:r>
            <a:endParaRPr lang="en-US" dirty="0"/>
          </a:p>
        </p:txBody>
      </p:sp>
      <p:sp>
        <p:nvSpPr>
          <p:cNvPr id="2" name="Content Placeholder 5">
            <a:extLst>
              <a:ext uri="{FF2B5EF4-FFF2-40B4-BE49-F238E27FC236}">
                <a16:creationId xmlns:a16="http://schemas.microsoft.com/office/drawing/2014/main" id="{0E855641-2C84-6FEA-0AB4-C34B3DCC18CC}"/>
              </a:ext>
            </a:extLst>
          </p:cNvPr>
          <p:cNvSpPr txBox="1">
            <a:spLocks/>
          </p:cNvSpPr>
          <p:nvPr/>
        </p:nvSpPr>
        <p:spPr>
          <a:xfrm>
            <a:off x="1076325" y="1636145"/>
            <a:ext cx="11596688" cy="510817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ACD Supervisors can now:</a:t>
            </a:r>
          </a:p>
          <a:p>
            <a:pPr lvl="1" fontAlgn="auto">
              <a:spcAft>
                <a:spcPts val="0"/>
              </a:spcAft>
            </a:pPr>
            <a:r>
              <a:rPr lang="en-US" dirty="0"/>
              <a:t>Return unreturned missed calls personally</a:t>
            </a:r>
          </a:p>
          <a:p>
            <a:pPr lvl="1" fontAlgn="auto">
              <a:spcAft>
                <a:spcPts val="0"/>
              </a:spcAft>
            </a:pPr>
            <a:r>
              <a:rPr lang="en-US" dirty="0"/>
              <a:t>Assign unreturned missed call Callbacks to an ACD queue</a:t>
            </a:r>
          </a:p>
        </p:txBody>
      </p:sp>
      <p:pic>
        <p:nvPicPr>
          <p:cNvPr id="7" name="Picture 6">
            <a:extLst>
              <a:ext uri="{FF2B5EF4-FFF2-40B4-BE49-F238E27FC236}">
                <a16:creationId xmlns:a16="http://schemas.microsoft.com/office/drawing/2014/main" id="{4135CC0A-8FDA-3E85-8150-67680CFB6508}"/>
              </a:ext>
            </a:extLst>
          </p:cNvPr>
          <p:cNvPicPr>
            <a:picLocks noChangeAspect="1"/>
          </p:cNvPicPr>
          <p:nvPr/>
        </p:nvPicPr>
        <p:blipFill>
          <a:blip r:embed="rId3"/>
          <a:stretch>
            <a:fillRect/>
          </a:stretch>
        </p:blipFill>
        <p:spPr>
          <a:xfrm>
            <a:off x="3460465" y="3781425"/>
            <a:ext cx="5591955" cy="2314898"/>
          </a:xfrm>
          <a:prstGeom prst="rect">
            <a:avLst/>
          </a:prstGeom>
        </p:spPr>
      </p:pic>
      <p:sp>
        <p:nvSpPr>
          <p:cNvPr id="8" name="Rectangle 7">
            <a:extLst>
              <a:ext uri="{FF2B5EF4-FFF2-40B4-BE49-F238E27FC236}">
                <a16:creationId xmlns:a16="http://schemas.microsoft.com/office/drawing/2014/main" id="{05420B2B-79DE-294E-A6A4-AFC39B97C124}"/>
              </a:ext>
            </a:extLst>
          </p:cNvPr>
          <p:cNvSpPr/>
          <p:nvPr/>
        </p:nvSpPr>
        <p:spPr>
          <a:xfrm>
            <a:off x="3460465" y="4985965"/>
            <a:ext cx="2621158" cy="1159243"/>
          </a:xfrm>
          <a:prstGeom prst="rect">
            <a:avLst/>
          </a:prstGeom>
          <a:noFill/>
          <a:ln w="381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331112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5108179"/>
          </a:xfrm>
        </p:spPr>
        <p:txBody>
          <a:bodyPr>
            <a:normAutofit/>
          </a:bodyPr>
          <a:lstStyle/>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dirty="0">
                <a:latin typeface="Source Sans Pro" panose="020B0503030403020204" pitchFamily="34" charset="0"/>
                <a:ea typeface="Source Sans Pro" panose="020B0503030403020204" pitchFamily="34" charset="0"/>
              </a:rPr>
              <a:t>Call Control - 2</a:t>
            </a:r>
            <a:endParaRPr lang="en-US" dirty="0"/>
          </a:p>
        </p:txBody>
      </p:sp>
      <p:sp>
        <p:nvSpPr>
          <p:cNvPr id="2" name="Content Placeholder 5">
            <a:extLst>
              <a:ext uri="{FF2B5EF4-FFF2-40B4-BE49-F238E27FC236}">
                <a16:creationId xmlns:a16="http://schemas.microsoft.com/office/drawing/2014/main" id="{0E855641-2C84-6FEA-0AB4-C34B3DCC18CC}"/>
              </a:ext>
            </a:extLst>
          </p:cNvPr>
          <p:cNvSpPr txBox="1">
            <a:spLocks/>
          </p:cNvSpPr>
          <p:nvPr/>
        </p:nvSpPr>
        <p:spPr>
          <a:xfrm>
            <a:off x="1076325" y="1636145"/>
            <a:ext cx="11596688" cy="510817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ACD Supervisors can initiate calls directly to ACD Agents from within Analytics.</a:t>
            </a:r>
          </a:p>
          <a:p>
            <a:pPr lvl="1" fontAlgn="auto">
              <a:spcAft>
                <a:spcPts val="0"/>
              </a:spcAft>
            </a:pPr>
            <a:r>
              <a:rPr lang="en-US" dirty="0"/>
              <a:t>The call is then made through iPECS ONE (if applicable)</a:t>
            </a:r>
            <a:br>
              <a:rPr lang="en-US" dirty="0"/>
            </a:br>
            <a:r>
              <a:rPr lang="en-US" dirty="0"/>
              <a:t>or the user’s desk phone.</a:t>
            </a:r>
          </a:p>
        </p:txBody>
      </p:sp>
      <p:pic>
        <p:nvPicPr>
          <p:cNvPr id="4" name="Picture 3">
            <a:extLst>
              <a:ext uri="{FF2B5EF4-FFF2-40B4-BE49-F238E27FC236}">
                <a16:creationId xmlns:a16="http://schemas.microsoft.com/office/drawing/2014/main" id="{599B472F-5023-777E-D1E2-391502FB1876}"/>
              </a:ext>
            </a:extLst>
          </p:cNvPr>
          <p:cNvPicPr>
            <a:picLocks noChangeAspect="1"/>
          </p:cNvPicPr>
          <p:nvPr/>
        </p:nvPicPr>
        <p:blipFill>
          <a:blip r:embed="rId3"/>
          <a:stretch>
            <a:fillRect/>
          </a:stretch>
        </p:blipFill>
        <p:spPr>
          <a:xfrm>
            <a:off x="771525" y="3360647"/>
            <a:ext cx="6956746" cy="2501927"/>
          </a:xfrm>
          <a:prstGeom prst="rect">
            <a:avLst/>
          </a:prstGeom>
        </p:spPr>
      </p:pic>
      <p:sp>
        <p:nvSpPr>
          <p:cNvPr id="9" name="Rectangle 8">
            <a:extLst>
              <a:ext uri="{FF2B5EF4-FFF2-40B4-BE49-F238E27FC236}">
                <a16:creationId xmlns:a16="http://schemas.microsoft.com/office/drawing/2014/main" id="{128C4014-304B-4BC9-A63E-EE4BB03971EB}"/>
              </a:ext>
            </a:extLst>
          </p:cNvPr>
          <p:cNvSpPr/>
          <p:nvPr/>
        </p:nvSpPr>
        <p:spPr>
          <a:xfrm>
            <a:off x="6042796" y="4856570"/>
            <a:ext cx="1646494" cy="424417"/>
          </a:xfrm>
          <a:prstGeom prst="rect">
            <a:avLst/>
          </a:prstGeom>
          <a:noFill/>
          <a:ln w="381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ln w="57150">
                <a:solidFill>
                  <a:schemeClr val="tx1"/>
                </a:solidFill>
              </a:ln>
            </a:endParaRPr>
          </a:p>
        </p:txBody>
      </p:sp>
      <p:grpSp>
        <p:nvGrpSpPr>
          <p:cNvPr id="14" name="Group 13">
            <a:extLst>
              <a:ext uri="{FF2B5EF4-FFF2-40B4-BE49-F238E27FC236}">
                <a16:creationId xmlns:a16="http://schemas.microsoft.com/office/drawing/2014/main" id="{146A4DCC-23C2-31E0-9B21-102F3C2203D9}"/>
              </a:ext>
            </a:extLst>
          </p:cNvPr>
          <p:cNvGrpSpPr/>
          <p:nvPr/>
        </p:nvGrpSpPr>
        <p:grpSpPr>
          <a:xfrm>
            <a:off x="9189177" y="2703146"/>
            <a:ext cx="2413351" cy="3776888"/>
            <a:chOff x="5149537" y="1017914"/>
            <a:chExt cx="3112734" cy="4871421"/>
          </a:xfrm>
        </p:grpSpPr>
        <p:pic>
          <p:nvPicPr>
            <p:cNvPr id="11" name="Picture 10">
              <a:extLst>
                <a:ext uri="{FF2B5EF4-FFF2-40B4-BE49-F238E27FC236}">
                  <a16:creationId xmlns:a16="http://schemas.microsoft.com/office/drawing/2014/main" id="{9348DD0B-8ACB-C1F2-702E-17EC09132A74}"/>
                </a:ext>
              </a:extLst>
            </p:cNvPr>
            <p:cNvPicPr>
              <a:picLocks noChangeAspect="1"/>
            </p:cNvPicPr>
            <p:nvPr/>
          </p:nvPicPr>
          <p:blipFill rotWithShape="1">
            <a:blip r:embed="rId4"/>
            <a:srcRect b="90887"/>
            <a:stretch/>
          </p:blipFill>
          <p:spPr>
            <a:xfrm>
              <a:off x="5149537" y="1017914"/>
              <a:ext cx="3110960" cy="689232"/>
            </a:xfrm>
            <a:prstGeom prst="rect">
              <a:avLst/>
            </a:prstGeom>
          </p:spPr>
        </p:pic>
        <p:pic>
          <p:nvPicPr>
            <p:cNvPr id="12" name="Picture 11">
              <a:extLst>
                <a:ext uri="{FF2B5EF4-FFF2-40B4-BE49-F238E27FC236}">
                  <a16:creationId xmlns:a16="http://schemas.microsoft.com/office/drawing/2014/main" id="{0256FB22-BD68-0418-A33A-362EFAC14BF8}"/>
                </a:ext>
              </a:extLst>
            </p:cNvPr>
            <p:cNvPicPr>
              <a:picLocks noChangeAspect="1"/>
            </p:cNvPicPr>
            <p:nvPr/>
          </p:nvPicPr>
          <p:blipFill rotWithShape="1">
            <a:blip r:embed="rId4"/>
            <a:srcRect t="86237"/>
            <a:stretch/>
          </p:blipFill>
          <p:spPr>
            <a:xfrm>
              <a:off x="5151311" y="4848468"/>
              <a:ext cx="3110960" cy="1040867"/>
            </a:xfrm>
            <a:prstGeom prst="rect">
              <a:avLst/>
            </a:prstGeom>
          </p:spPr>
        </p:pic>
        <p:pic>
          <p:nvPicPr>
            <p:cNvPr id="13" name="Picture 12">
              <a:extLst>
                <a:ext uri="{FF2B5EF4-FFF2-40B4-BE49-F238E27FC236}">
                  <a16:creationId xmlns:a16="http://schemas.microsoft.com/office/drawing/2014/main" id="{AC188E9D-EB16-9EA1-D228-0E1EC0F2381B}"/>
                </a:ext>
              </a:extLst>
            </p:cNvPr>
            <p:cNvPicPr>
              <a:picLocks noChangeAspect="1"/>
            </p:cNvPicPr>
            <p:nvPr/>
          </p:nvPicPr>
          <p:blipFill rotWithShape="1">
            <a:blip r:embed="rId4"/>
            <a:srcRect t="22415" b="35784"/>
            <a:stretch/>
          </p:blipFill>
          <p:spPr>
            <a:xfrm>
              <a:off x="5151311" y="1695235"/>
              <a:ext cx="3110960" cy="3161336"/>
            </a:xfrm>
            <a:prstGeom prst="rect">
              <a:avLst/>
            </a:prstGeom>
          </p:spPr>
        </p:pic>
      </p:grpSp>
      <p:sp>
        <p:nvSpPr>
          <p:cNvPr id="15" name="Arrow: Right 14">
            <a:extLst>
              <a:ext uri="{FF2B5EF4-FFF2-40B4-BE49-F238E27FC236}">
                <a16:creationId xmlns:a16="http://schemas.microsoft.com/office/drawing/2014/main" id="{289C3BEB-5F5C-7004-8EC1-C2CFFA8218C4}"/>
              </a:ext>
            </a:extLst>
          </p:cNvPr>
          <p:cNvSpPr/>
          <p:nvPr/>
        </p:nvSpPr>
        <p:spPr>
          <a:xfrm>
            <a:off x="7689290" y="4831359"/>
            <a:ext cx="1950154" cy="458254"/>
          </a:xfrm>
          <a:prstGeom prst="rightArrow">
            <a:avLst/>
          </a:prstGeom>
          <a:solidFill>
            <a:srgbClr val="51AC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7735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5108179"/>
          </a:xfrm>
        </p:spPr>
        <p:txBody>
          <a:bodyPr>
            <a:normAutofit/>
          </a:bodyPr>
          <a:lstStyle/>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dirty="0">
                <a:latin typeface="Source Sans Pro" panose="020B0503030403020204" pitchFamily="34" charset="0"/>
                <a:ea typeface="Source Sans Pro" panose="020B0503030403020204" pitchFamily="34" charset="0"/>
              </a:rPr>
              <a:t>Agent Break Reason Report - 1</a:t>
            </a:r>
            <a:endParaRPr lang="en-US" dirty="0"/>
          </a:p>
        </p:txBody>
      </p:sp>
      <p:sp>
        <p:nvSpPr>
          <p:cNvPr id="2" name="Content Placeholder 5">
            <a:extLst>
              <a:ext uri="{FF2B5EF4-FFF2-40B4-BE49-F238E27FC236}">
                <a16:creationId xmlns:a16="http://schemas.microsoft.com/office/drawing/2014/main" id="{0E855641-2C84-6FEA-0AB4-C34B3DCC18CC}"/>
              </a:ext>
            </a:extLst>
          </p:cNvPr>
          <p:cNvSpPr txBox="1">
            <a:spLocks/>
          </p:cNvSpPr>
          <p:nvPr/>
        </p:nvSpPr>
        <p:spPr>
          <a:xfrm>
            <a:off x="1076325" y="1636145"/>
            <a:ext cx="11596688" cy="510817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A new report shows statistics for how often each Break Reason is used per group.</a:t>
            </a:r>
          </a:p>
          <a:p>
            <a:pPr lvl="1" fontAlgn="auto">
              <a:spcAft>
                <a:spcPts val="0"/>
              </a:spcAft>
            </a:pPr>
            <a:r>
              <a:rPr lang="en-US" dirty="0"/>
              <a:t>A breakdown of when each Agent changed availability can still be found within he Availability History Report.</a:t>
            </a:r>
          </a:p>
        </p:txBody>
      </p:sp>
      <p:pic>
        <p:nvPicPr>
          <p:cNvPr id="7" name="Picture 6">
            <a:extLst>
              <a:ext uri="{FF2B5EF4-FFF2-40B4-BE49-F238E27FC236}">
                <a16:creationId xmlns:a16="http://schemas.microsoft.com/office/drawing/2014/main" id="{066B0B51-28C3-C0C1-7ACF-FFB1F277939C}"/>
              </a:ext>
            </a:extLst>
          </p:cNvPr>
          <p:cNvPicPr>
            <a:picLocks noChangeAspect="1"/>
          </p:cNvPicPr>
          <p:nvPr/>
        </p:nvPicPr>
        <p:blipFill>
          <a:blip r:embed="rId3"/>
          <a:stretch>
            <a:fillRect/>
          </a:stretch>
        </p:blipFill>
        <p:spPr>
          <a:xfrm>
            <a:off x="1083401" y="3639133"/>
            <a:ext cx="11284812" cy="2764353"/>
          </a:xfrm>
          <a:prstGeom prst="rect">
            <a:avLst/>
          </a:prstGeom>
        </p:spPr>
      </p:pic>
    </p:spTree>
    <p:extLst>
      <p:ext uri="{BB962C8B-B14F-4D97-AF65-F5344CB8AC3E}">
        <p14:creationId xmlns:p14="http://schemas.microsoft.com/office/powerpoint/2010/main" val="2493701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5108179"/>
          </a:xfrm>
        </p:spPr>
        <p:txBody>
          <a:bodyPr>
            <a:normAutofit/>
          </a:bodyPr>
          <a:lstStyle/>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dirty="0">
                <a:latin typeface="Source Sans Pro" panose="020B0503030403020204" pitchFamily="34" charset="0"/>
                <a:ea typeface="Source Sans Pro" panose="020B0503030403020204" pitchFamily="34" charset="0"/>
              </a:rPr>
              <a:t>Agent Break Reason Report - 2</a:t>
            </a:r>
            <a:endParaRPr lang="en-US" dirty="0"/>
          </a:p>
        </p:txBody>
      </p:sp>
      <p:sp>
        <p:nvSpPr>
          <p:cNvPr id="2" name="Content Placeholder 5">
            <a:extLst>
              <a:ext uri="{FF2B5EF4-FFF2-40B4-BE49-F238E27FC236}">
                <a16:creationId xmlns:a16="http://schemas.microsoft.com/office/drawing/2014/main" id="{0E855641-2C84-6FEA-0AB4-C34B3DCC18CC}"/>
              </a:ext>
            </a:extLst>
          </p:cNvPr>
          <p:cNvSpPr txBox="1">
            <a:spLocks/>
          </p:cNvSpPr>
          <p:nvPr/>
        </p:nvSpPr>
        <p:spPr>
          <a:xfrm>
            <a:off x="1076325" y="1636145"/>
            <a:ext cx="11596688" cy="510817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Agent Break Reasons are now shown on:</a:t>
            </a:r>
          </a:p>
          <a:p>
            <a:pPr lvl="1" fontAlgn="auto">
              <a:spcAft>
                <a:spcPts val="0"/>
              </a:spcAft>
            </a:pPr>
            <a:r>
              <a:rPr lang="en-US" dirty="0"/>
              <a:t>Agent Status</a:t>
            </a:r>
          </a:p>
          <a:p>
            <a:pPr lvl="1" fontAlgn="auto">
              <a:spcAft>
                <a:spcPts val="0"/>
              </a:spcAft>
            </a:pPr>
            <a:r>
              <a:rPr lang="en-US" dirty="0"/>
              <a:t>Agent Call Summary Wallboard:</a:t>
            </a:r>
          </a:p>
        </p:txBody>
      </p:sp>
      <p:pic>
        <p:nvPicPr>
          <p:cNvPr id="4" name="Picture 3">
            <a:extLst>
              <a:ext uri="{FF2B5EF4-FFF2-40B4-BE49-F238E27FC236}">
                <a16:creationId xmlns:a16="http://schemas.microsoft.com/office/drawing/2014/main" id="{C4592446-2A82-B299-C95B-7CE14024AFD3}"/>
              </a:ext>
            </a:extLst>
          </p:cNvPr>
          <p:cNvPicPr>
            <a:picLocks noChangeAspect="1"/>
          </p:cNvPicPr>
          <p:nvPr/>
        </p:nvPicPr>
        <p:blipFill>
          <a:blip r:embed="rId3"/>
          <a:stretch>
            <a:fillRect/>
          </a:stretch>
        </p:blipFill>
        <p:spPr>
          <a:xfrm>
            <a:off x="987031" y="4474794"/>
            <a:ext cx="5735238" cy="2245088"/>
          </a:xfrm>
          <a:prstGeom prst="rect">
            <a:avLst/>
          </a:prstGeom>
        </p:spPr>
      </p:pic>
      <p:pic>
        <p:nvPicPr>
          <p:cNvPr id="9" name="Picture 8">
            <a:extLst>
              <a:ext uri="{FF2B5EF4-FFF2-40B4-BE49-F238E27FC236}">
                <a16:creationId xmlns:a16="http://schemas.microsoft.com/office/drawing/2014/main" id="{970EE02F-649D-EF67-CE32-DBE35D856771}"/>
              </a:ext>
            </a:extLst>
          </p:cNvPr>
          <p:cNvPicPr>
            <a:picLocks noChangeAspect="1"/>
          </p:cNvPicPr>
          <p:nvPr/>
        </p:nvPicPr>
        <p:blipFill>
          <a:blip r:embed="rId4"/>
          <a:stretch>
            <a:fillRect/>
          </a:stretch>
        </p:blipFill>
        <p:spPr>
          <a:xfrm>
            <a:off x="5582195" y="3021454"/>
            <a:ext cx="7487874" cy="2337560"/>
          </a:xfrm>
          <a:prstGeom prst="rect">
            <a:avLst/>
          </a:prstGeom>
        </p:spPr>
      </p:pic>
    </p:spTree>
    <p:extLst>
      <p:ext uri="{BB962C8B-B14F-4D97-AF65-F5344CB8AC3E}">
        <p14:creationId xmlns:p14="http://schemas.microsoft.com/office/powerpoint/2010/main" val="4100687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5108179"/>
          </a:xfrm>
        </p:spPr>
        <p:txBody>
          <a:bodyPr>
            <a:normAutofit/>
          </a:bodyPr>
          <a:lstStyle/>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dirty="0">
                <a:latin typeface="Source Sans Pro" panose="020B0503030403020204" pitchFamily="34" charset="0"/>
                <a:ea typeface="Source Sans Pro" panose="020B0503030403020204" pitchFamily="34" charset="0"/>
              </a:rPr>
              <a:t>Queued Callback KPIs - 1</a:t>
            </a:r>
            <a:endParaRPr lang="en-US" dirty="0"/>
          </a:p>
        </p:txBody>
      </p:sp>
      <p:sp>
        <p:nvSpPr>
          <p:cNvPr id="2" name="Content Placeholder 5">
            <a:extLst>
              <a:ext uri="{FF2B5EF4-FFF2-40B4-BE49-F238E27FC236}">
                <a16:creationId xmlns:a16="http://schemas.microsoft.com/office/drawing/2014/main" id="{0E855641-2C84-6FEA-0AB4-C34B3DCC18CC}"/>
              </a:ext>
            </a:extLst>
          </p:cNvPr>
          <p:cNvSpPr txBox="1">
            <a:spLocks/>
          </p:cNvSpPr>
          <p:nvPr/>
        </p:nvSpPr>
        <p:spPr>
          <a:xfrm>
            <a:off x="1076325" y="1636145"/>
            <a:ext cx="11596688" cy="510817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New KPIs have been added to Wallboards and Reports:</a:t>
            </a:r>
          </a:p>
        </p:txBody>
      </p:sp>
      <p:pic>
        <p:nvPicPr>
          <p:cNvPr id="10" name="Picture 9">
            <a:extLst>
              <a:ext uri="{FF2B5EF4-FFF2-40B4-BE49-F238E27FC236}">
                <a16:creationId xmlns:a16="http://schemas.microsoft.com/office/drawing/2014/main" id="{D05C3559-31C4-3F03-9D73-6CA0E261D218}"/>
              </a:ext>
            </a:extLst>
          </p:cNvPr>
          <p:cNvPicPr>
            <a:picLocks noChangeAspect="1"/>
          </p:cNvPicPr>
          <p:nvPr/>
        </p:nvPicPr>
        <p:blipFill>
          <a:blip r:embed="rId3"/>
          <a:stretch>
            <a:fillRect/>
          </a:stretch>
        </p:blipFill>
        <p:spPr>
          <a:xfrm>
            <a:off x="2290354" y="2398071"/>
            <a:ext cx="8437109" cy="4106840"/>
          </a:xfrm>
          <a:prstGeom prst="rect">
            <a:avLst/>
          </a:prstGeom>
        </p:spPr>
      </p:pic>
      <p:sp>
        <p:nvSpPr>
          <p:cNvPr id="16" name="Rectangle 15">
            <a:extLst>
              <a:ext uri="{FF2B5EF4-FFF2-40B4-BE49-F238E27FC236}">
                <a16:creationId xmlns:a16="http://schemas.microsoft.com/office/drawing/2014/main" id="{366A34A4-0626-C489-C3E6-DDA119523111}"/>
              </a:ext>
            </a:extLst>
          </p:cNvPr>
          <p:cNvSpPr/>
          <p:nvPr/>
        </p:nvSpPr>
        <p:spPr>
          <a:xfrm>
            <a:off x="2229394" y="4239282"/>
            <a:ext cx="8560525" cy="890067"/>
          </a:xfrm>
          <a:prstGeom prst="rect">
            <a:avLst/>
          </a:prstGeom>
          <a:noFill/>
          <a:ln w="381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ln w="57150">
                <a:solidFill>
                  <a:schemeClr val="tx1"/>
                </a:solidFill>
              </a:ln>
            </a:endParaRPr>
          </a:p>
        </p:txBody>
      </p:sp>
    </p:spTree>
    <p:extLst>
      <p:ext uri="{BB962C8B-B14F-4D97-AF65-F5344CB8AC3E}">
        <p14:creationId xmlns:p14="http://schemas.microsoft.com/office/powerpoint/2010/main" val="355420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88FA29-8D97-9E65-A821-427B3F25D3DC}"/>
              </a:ext>
            </a:extLst>
          </p:cNvPr>
          <p:cNvPicPr>
            <a:picLocks noChangeAspect="1"/>
          </p:cNvPicPr>
          <p:nvPr/>
        </p:nvPicPr>
        <p:blipFill rotWithShape="1">
          <a:blip r:embed="rId3"/>
          <a:srcRect t="24938"/>
          <a:stretch/>
        </p:blipFill>
        <p:spPr>
          <a:xfrm>
            <a:off x="1276552" y="2516777"/>
            <a:ext cx="10466207" cy="3836139"/>
          </a:xfrm>
          <a:prstGeom prst="rect">
            <a:avLst/>
          </a:prstGeom>
        </p:spPr>
      </p:pic>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5108179"/>
          </a:xfrm>
        </p:spPr>
        <p:txBody>
          <a:bodyPr>
            <a:normAutofit/>
          </a:bodyPr>
          <a:lstStyle/>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dirty="0">
                <a:latin typeface="Source Sans Pro" panose="020B0503030403020204" pitchFamily="34" charset="0"/>
                <a:ea typeface="Source Sans Pro" panose="020B0503030403020204" pitchFamily="34" charset="0"/>
              </a:rPr>
              <a:t>Queued Callback KPIs - 2</a:t>
            </a:r>
            <a:endParaRPr lang="en-US" dirty="0"/>
          </a:p>
        </p:txBody>
      </p:sp>
      <p:sp>
        <p:nvSpPr>
          <p:cNvPr id="2" name="Content Placeholder 5">
            <a:extLst>
              <a:ext uri="{FF2B5EF4-FFF2-40B4-BE49-F238E27FC236}">
                <a16:creationId xmlns:a16="http://schemas.microsoft.com/office/drawing/2014/main" id="{0E855641-2C84-6FEA-0AB4-C34B3DCC18CC}"/>
              </a:ext>
            </a:extLst>
          </p:cNvPr>
          <p:cNvSpPr txBox="1">
            <a:spLocks/>
          </p:cNvSpPr>
          <p:nvPr/>
        </p:nvSpPr>
        <p:spPr>
          <a:xfrm>
            <a:off x="1076325" y="1636145"/>
            <a:ext cx="11596688" cy="510817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New KPIs have been added to Wallboards and Reports:</a:t>
            </a:r>
          </a:p>
        </p:txBody>
      </p:sp>
      <p:sp>
        <p:nvSpPr>
          <p:cNvPr id="16" name="Rectangle 15">
            <a:extLst>
              <a:ext uri="{FF2B5EF4-FFF2-40B4-BE49-F238E27FC236}">
                <a16:creationId xmlns:a16="http://schemas.microsoft.com/office/drawing/2014/main" id="{366A34A4-0626-C489-C3E6-DDA119523111}"/>
              </a:ext>
            </a:extLst>
          </p:cNvPr>
          <p:cNvSpPr/>
          <p:nvPr/>
        </p:nvSpPr>
        <p:spPr>
          <a:xfrm>
            <a:off x="8969829" y="5625737"/>
            <a:ext cx="2772930" cy="697996"/>
          </a:xfrm>
          <a:prstGeom prst="rect">
            <a:avLst/>
          </a:prstGeom>
          <a:noFill/>
          <a:ln w="381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ln w="57150">
                <a:solidFill>
                  <a:schemeClr val="tx1"/>
                </a:solidFill>
              </a:ln>
            </a:endParaRPr>
          </a:p>
        </p:txBody>
      </p:sp>
    </p:spTree>
    <p:extLst>
      <p:ext uri="{BB962C8B-B14F-4D97-AF65-F5344CB8AC3E}">
        <p14:creationId xmlns:p14="http://schemas.microsoft.com/office/powerpoint/2010/main" val="599734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0E855641-2C84-6FEA-0AB4-C34B3DCC18CC}"/>
              </a:ext>
            </a:extLst>
          </p:cNvPr>
          <p:cNvSpPr txBox="1">
            <a:spLocks/>
          </p:cNvSpPr>
          <p:nvPr/>
        </p:nvSpPr>
        <p:spPr>
          <a:xfrm>
            <a:off x="1076325" y="1430665"/>
            <a:ext cx="11596688" cy="510817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When a call to a group is bounced, it is now displayed as “Bounced” rather than “Missed” or “Abandoned”.</a:t>
            </a:r>
          </a:p>
          <a:p>
            <a:pPr lvl="1" fontAlgn="auto">
              <a:spcAft>
                <a:spcPts val="0"/>
              </a:spcAft>
            </a:pPr>
            <a:r>
              <a:rPr lang="en-US" dirty="0"/>
              <a:t>This </a:t>
            </a:r>
            <a:r>
              <a:rPr lang="en-US" dirty="0" err="1"/>
              <a:t>behaviour</a:t>
            </a:r>
            <a:r>
              <a:rPr lang="en-US" dirty="0"/>
              <a:t> is exhibited in the below scenarios:</a:t>
            </a:r>
          </a:p>
          <a:p>
            <a:pPr lvl="2" fontAlgn="auto">
              <a:spcAft>
                <a:spcPts val="0"/>
              </a:spcAft>
            </a:pPr>
            <a:r>
              <a:rPr lang="en-US" dirty="0"/>
              <a:t>When calls are forwarded on from one group to another</a:t>
            </a:r>
          </a:p>
          <a:p>
            <a:pPr lvl="2" fontAlgn="auto">
              <a:spcAft>
                <a:spcPts val="0"/>
              </a:spcAft>
            </a:pPr>
            <a:r>
              <a:rPr lang="en-US" dirty="0"/>
              <a:t>When a call is sent to the ACD Queue Timeout destination</a:t>
            </a:r>
          </a:p>
          <a:p>
            <a:pPr lvl="2" fontAlgn="auto">
              <a:spcAft>
                <a:spcPts val="0"/>
              </a:spcAft>
            </a:pPr>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dirty="0">
                <a:latin typeface="Source Sans Pro" panose="020B0503030403020204" pitchFamily="34" charset="0"/>
                <a:ea typeface="Source Sans Pro" panose="020B0503030403020204" pitchFamily="34" charset="0"/>
              </a:rPr>
              <a:t>Bounced rather than Missed - 1</a:t>
            </a:r>
            <a:endParaRPr lang="en-US" dirty="0"/>
          </a:p>
        </p:txBody>
      </p:sp>
      <p:pic>
        <p:nvPicPr>
          <p:cNvPr id="9" name="Picture 8">
            <a:extLst>
              <a:ext uri="{FF2B5EF4-FFF2-40B4-BE49-F238E27FC236}">
                <a16:creationId xmlns:a16="http://schemas.microsoft.com/office/drawing/2014/main" id="{F1F46360-DACA-3FD9-7123-660B87EE6162}"/>
              </a:ext>
            </a:extLst>
          </p:cNvPr>
          <p:cNvPicPr>
            <a:picLocks noChangeAspect="1"/>
          </p:cNvPicPr>
          <p:nvPr/>
        </p:nvPicPr>
        <p:blipFill>
          <a:blip r:embed="rId3"/>
          <a:stretch>
            <a:fillRect/>
          </a:stretch>
        </p:blipFill>
        <p:spPr>
          <a:xfrm>
            <a:off x="3205537" y="3400267"/>
            <a:ext cx="7033463" cy="3738310"/>
          </a:xfrm>
          <a:prstGeom prst="rect">
            <a:avLst/>
          </a:prstGeom>
        </p:spPr>
      </p:pic>
      <p:sp>
        <p:nvSpPr>
          <p:cNvPr id="10" name="Rectangle 9">
            <a:extLst>
              <a:ext uri="{FF2B5EF4-FFF2-40B4-BE49-F238E27FC236}">
                <a16:creationId xmlns:a16="http://schemas.microsoft.com/office/drawing/2014/main" id="{E0B81A44-3D98-33F7-0C50-00458A06AE73}"/>
              </a:ext>
            </a:extLst>
          </p:cNvPr>
          <p:cNvSpPr/>
          <p:nvPr/>
        </p:nvSpPr>
        <p:spPr>
          <a:xfrm>
            <a:off x="8167955" y="4037745"/>
            <a:ext cx="565079" cy="503434"/>
          </a:xfrm>
          <a:prstGeom prst="rect">
            <a:avLst/>
          </a:prstGeom>
          <a:noFill/>
          <a:ln w="381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ln w="57150">
                <a:solidFill>
                  <a:schemeClr val="tx1"/>
                </a:solidFill>
              </a:ln>
            </a:endParaRPr>
          </a:p>
        </p:txBody>
      </p:sp>
      <p:sp>
        <p:nvSpPr>
          <p:cNvPr id="11" name="Rectangle 10">
            <a:extLst>
              <a:ext uri="{FF2B5EF4-FFF2-40B4-BE49-F238E27FC236}">
                <a16:creationId xmlns:a16="http://schemas.microsoft.com/office/drawing/2014/main" id="{9CF2E010-0251-AA47-57D6-8F11132B238D}"/>
              </a:ext>
            </a:extLst>
          </p:cNvPr>
          <p:cNvSpPr/>
          <p:nvPr/>
        </p:nvSpPr>
        <p:spPr>
          <a:xfrm>
            <a:off x="6874669" y="6709366"/>
            <a:ext cx="565079" cy="503434"/>
          </a:xfrm>
          <a:prstGeom prst="rect">
            <a:avLst/>
          </a:prstGeom>
          <a:noFill/>
          <a:ln w="38100" cap="flat" cmpd="sng" algn="ctr">
            <a:solidFill>
              <a:srgbClr val="EF7C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ln w="57150">
                <a:solidFill>
                  <a:schemeClr val="tx1"/>
                </a:solidFill>
              </a:ln>
            </a:endParaRPr>
          </a:p>
        </p:txBody>
      </p:sp>
    </p:spTree>
    <p:extLst>
      <p:ext uri="{BB962C8B-B14F-4D97-AF65-F5344CB8AC3E}">
        <p14:creationId xmlns:p14="http://schemas.microsoft.com/office/powerpoint/2010/main" val="332378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0E855641-2C84-6FEA-0AB4-C34B3DCC18CC}"/>
              </a:ext>
            </a:extLst>
          </p:cNvPr>
          <p:cNvSpPr txBox="1">
            <a:spLocks/>
          </p:cNvSpPr>
          <p:nvPr/>
        </p:nvSpPr>
        <p:spPr>
          <a:xfrm>
            <a:off x="1076325" y="1636145"/>
            <a:ext cx="11596688" cy="54807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This has been added to the below Wallboards and Reports:</a:t>
            </a:r>
          </a:p>
        </p:txBody>
      </p:sp>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737929"/>
          </a:xfrm>
        </p:spPr>
        <p:txBody>
          <a:bodyPr>
            <a:normAutofit/>
          </a:bodyPr>
          <a:lstStyle/>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dirty="0">
                <a:latin typeface="Source Sans Pro" panose="020B0503030403020204" pitchFamily="34" charset="0"/>
                <a:ea typeface="Source Sans Pro" panose="020B0503030403020204" pitchFamily="34" charset="0"/>
              </a:rPr>
              <a:t>Bounced rather than Missed - 2</a:t>
            </a:r>
            <a:endParaRPr lang="en-US" dirty="0"/>
          </a:p>
        </p:txBody>
      </p:sp>
      <p:sp>
        <p:nvSpPr>
          <p:cNvPr id="3" name="Text Placeholder 3">
            <a:extLst>
              <a:ext uri="{FF2B5EF4-FFF2-40B4-BE49-F238E27FC236}">
                <a16:creationId xmlns:a16="http://schemas.microsoft.com/office/drawing/2014/main" id="{BC7E6927-48EB-D79B-6E64-C493A787B1C4}"/>
              </a:ext>
            </a:extLst>
          </p:cNvPr>
          <p:cNvSpPr>
            <a:spLocks noGrp="1"/>
          </p:cNvSpPr>
          <p:nvPr>
            <p:ph type="body" sz="quarter" idx="10"/>
          </p:nvPr>
        </p:nvSpPr>
        <p:spPr>
          <a:xfrm>
            <a:off x="1176000" y="2383237"/>
            <a:ext cx="2890904" cy="491702"/>
          </a:xfrm>
        </p:spPr>
        <p:txBody>
          <a:bodyPr>
            <a:normAutofit lnSpcReduction="10000"/>
          </a:bodyPr>
          <a:lstStyle/>
          <a:p>
            <a:r>
              <a:rPr lang="en-GB" dirty="0"/>
              <a:t>Wallboards</a:t>
            </a:r>
          </a:p>
        </p:txBody>
      </p:sp>
      <p:sp>
        <p:nvSpPr>
          <p:cNvPr id="7" name="Text Placeholder 3">
            <a:extLst>
              <a:ext uri="{FF2B5EF4-FFF2-40B4-BE49-F238E27FC236}">
                <a16:creationId xmlns:a16="http://schemas.microsoft.com/office/drawing/2014/main" id="{7BEA6650-4416-B8F1-3AFA-3F59994FDE5E}"/>
              </a:ext>
            </a:extLst>
          </p:cNvPr>
          <p:cNvSpPr txBox="1">
            <a:spLocks/>
          </p:cNvSpPr>
          <p:nvPr/>
        </p:nvSpPr>
        <p:spPr>
          <a:xfrm>
            <a:off x="7224103" y="2376164"/>
            <a:ext cx="2890904" cy="4917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None/>
              <a:defRPr sz="3200" kern="1200">
                <a:solidFill>
                  <a:schemeClr val="accent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None/>
              <a:defRPr sz="3200" kern="1200">
                <a:solidFill>
                  <a:schemeClr val="accent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None/>
              <a:defRPr sz="3200" kern="1200">
                <a:solidFill>
                  <a:schemeClr val="accent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None/>
              <a:defRPr sz="3200" kern="1200">
                <a:solidFill>
                  <a:schemeClr val="accent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None/>
              <a:defRPr sz="3200" kern="1200">
                <a:solidFill>
                  <a:schemeClr val="accent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dirty="0"/>
              <a:t>Reports</a:t>
            </a:r>
          </a:p>
        </p:txBody>
      </p:sp>
      <p:sp>
        <p:nvSpPr>
          <p:cNvPr id="8" name="Content Placeholder 5">
            <a:extLst>
              <a:ext uri="{FF2B5EF4-FFF2-40B4-BE49-F238E27FC236}">
                <a16:creationId xmlns:a16="http://schemas.microsoft.com/office/drawing/2014/main" id="{B0D7DB18-C63B-62BA-456C-54CA011E222B}"/>
              </a:ext>
            </a:extLst>
          </p:cNvPr>
          <p:cNvSpPr txBox="1">
            <a:spLocks/>
          </p:cNvSpPr>
          <p:nvPr/>
        </p:nvSpPr>
        <p:spPr>
          <a:xfrm>
            <a:off x="930696" y="2967822"/>
            <a:ext cx="5546269" cy="350264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Group Summary Wallboard</a:t>
            </a:r>
          </a:p>
          <a:p>
            <a:pPr fontAlgn="auto">
              <a:spcAft>
                <a:spcPts val="0"/>
              </a:spcAft>
            </a:pPr>
            <a:r>
              <a:rPr lang="en-US" dirty="0"/>
              <a:t>Extension Wallboard</a:t>
            </a:r>
          </a:p>
          <a:p>
            <a:pPr fontAlgn="auto">
              <a:spcAft>
                <a:spcPts val="0"/>
              </a:spcAft>
            </a:pPr>
            <a:endParaRPr lang="en-US" dirty="0"/>
          </a:p>
        </p:txBody>
      </p:sp>
      <p:sp>
        <p:nvSpPr>
          <p:cNvPr id="9" name="Content Placeholder 5">
            <a:extLst>
              <a:ext uri="{FF2B5EF4-FFF2-40B4-BE49-F238E27FC236}">
                <a16:creationId xmlns:a16="http://schemas.microsoft.com/office/drawing/2014/main" id="{C016B323-8F7E-1D02-6F43-0A3758FE6366}"/>
              </a:ext>
            </a:extLst>
          </p:cNvPr>
          <p:cNvSpPr txBox="1">
            <a:spLocks/>
          </p:cNvSpPr>
          <p:nvPr/>
        </p:nvSpPr>
        <p:spPr>
          <a:xfrm>
            <a:off x="6967574" y="2967822"/>
            <a:ext cx="5546269" cy="350264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Group Call Summary</a:t>
            </a:r>
          </a:p>
          <a:p>
            <a:pPr fontAlgn="auto">
              <a:spcAft>
                <a:spcPts val="0"/>
              </a:spcAft>
            </a:pPr>
            <a:r>
              <a:rPr lang="en-US" dirty="0"/>
              <a:t>Group Call Details</a:t>
            </a:r>
          </a:p>
          <a:p>
            <a:pPr fontAlgn="auto">
              <a:spcAft>
                <a:spcPts val="0"/>
              </a:spcAft>
            </a:pPr>
            <a:r>
              <a:rPr lang="en-US" dirty="0"/>
              <a:t>Company Call Summary</a:t>
            </a:r>
          </a:p>
          <a:p>
            <a:pPr fontAlgn="auto">
              <a:spcAft>
                <a:spcPts val="0"/>
              </a:spcAft>
            </a:pPr>
            <a:r>
              <a:rPr lang="en-US" dirty="0"/>
              <a:t>Extension Call Summary</a:t>
            </a:r>
          </a:p>
          <a:p>
            <a:pPr fontAlgn="auto">
              <a:spcAft>
                <a:spcPts val="0"/>
              </a:spcAft>
            </a:pPr>
            <a:r>
              <a:rPr lang="en-US" dirty="0"/>
              <a:t>Extension Call Details</a:t>
            </a:r>
          </a:p>
        </p:txBody>
      </p:sp>
    </p:spTree>
    <p:extLst>
      <p:ext uri="{BB962C8B-B14F-4D97-AF65-F5344CB8AC3E}">
        <p14:creationId xmlns:p14="http://schemas.microsoft.com/office/powerpoint/2010/main" val="564445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0E855641-2C84-6FEA-0AB4-C34B3DCC18CC}"/>
              </a:ext>
            </a:extLst>
          </p:cNvPr>
          <p:cNvSpPr txBox="1">
            <a:spLocks/>
          </p:cNvSpPr>
          <p:nvPr/>
        </p:nvSpPr>
        <p:spPr>
          <a:xfrm>
            <a:off x="1076325" y="1636145"/>
            <a:ext cx="11596688" cy="510817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Customers can now be grouped into “Consolidated Reporting Groups” (CRGs)</a:t>
            </a:r>
          </a:p>
          <a:p>
            <a:pPr fontAlgn="auto">
              <a:spcAft>
                <a:spcPts val="0"/>
              </a:spcAft>
            </a:pPr>
            <a:r>
              <a:rPr lang="en-US" dirty="0"/>
              <a:t>Supervisors can be elevated to become “CRG Supervisors”, granting them access to view other Customer Analytics Data.</a:t>
            </a:r>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dirty="0">
                <a:latin typeface="Source Sans Pro" panose="020B0503030403020204" pitchFamily="34" charset="0"/>
                <a:ea typeface="Source Sans Pro" panose="020B0503030403020204" pitchFamily="34" charset="0"/>
              </a:rPr>
              <a:t>Consolidated Reporting Group - 1</a:t>
            </a:r>
            <a:endParaRPr lang="en-US" dirty="0"/>
          </a:p>
        </p:txBody>
      </p:sp>
      <p:pic>
        <p:nvPicPr>
          <p:cNvPr id="9" name="Picture 8">
            <a:extLst>
              <a:ext uri="{FF2B5EF4-FFF2-40B4-BE49-F238E27FC236}">
                <a16:creationId xmlns:a16="http://schemas.microsoft.com/office/drawing/2014/main" id="{4EF5B24D-C826-E4EF-ADC4-9134B6B457FA}"/>
              </a:ext>
            </a:extLst>
          </p:cNvPr>
          <p:cNvPicPr>
            <a:picLocks noChangeAspect="1"/>
          </p:cNvPicPr>
          <p:nvPr/>
        </p:nvPicPr>
        <p:blipFill>
          <a:blip r:embed="rId3"/>
          <a:stretch>
            <a:fillRect/>
          </a:stretch>
        </p:blipFill>
        <p:spPr>
          <a:xfrm>
            <a:off x="1613660" y="3582301"/>
            <a:ext cx="10217217" cy="2808886"/>
          </a:xfrm>
          <a:prstGeom prst="rect">
            <a:avLst/>
          </a:prstGeom>
        </p:spPr>
      </p:pic>
    </p:spTree>
    <p:extLst>
      <p:ext uri="{BB962C8B-B14F-4D97-AF65-F5344CB8AC3E}">
        <p14:creationId xmlns:p14="http://schemas.microsoft.com/office/powerpoint/2010/main" val="2860248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a:xfrm>
            <a:off x="923925" y="1598613"/>
            <a:ext cx="11627644" cy="4799013"/>
          </a:xfrm>
        </p:spPr>
        <p:txBody>
          <a:bodyPr>
            <a:normAutofit/>
          </a:bodyPr>
          <a:lstStyle/>
          <a:p>
            <a:r>
              <a:rPr lang="en-GB" sz="2000" dirty="0"/>
              <a:t>The following table references ONLY the new or enhanced capabilities within Analytics 4.0:</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dirty="0"/>
              <a:t>Summary of Changes</a:t>
            </a:r>
          </a:p>
        </p:txBody>
      </p:sp>
      <p:graphicFrame>
        <p:nvGraphicFramePr>
          <p:cNvPr id="6" name="Table 6">
            <a:extLst>
              <a:ext uri="{FF2B5EF4-FFF2-40B4-BE49-F238E27FC236}">
                <a16:creationId xmlns:a16="http://schemas.microsoft.com/office/drawing/2014/main" id="{23C092DA-224A-4588-BD59-7E0A74C813E2}"/>
              </a:ext>
            </a:extLst>
          </p:cNvPr>
          <p:cNvGraphicFramePr>
            <a:graphicFrameLocks noGrp="1"/>
          </p:cNvGraphicFramePr>
          <p:nvPr>
            <p:extLst>
              <p:ext uri="{D42A27DB-BD31-4B8C-83A1-F6EECF244321}">
                <p14:modId xmlns:p14="http://schemas.microsoft.com/office/powerpoint/2010/main" val="614053485"/>
              </p:ext>
            </p:extLst>
          </p:nvPr>
        </p:nvGraphicFramePr>
        <p:xfrm>
          <a:off x="548729" y="2018578"/>
          <a:ext cx="12347080" cy="4597803"/>
        </p:xfrm>
        <a:graphic>
          <a:graphicData uri="http://schemas.openxmlformats.org/drawingml/2006/table">
            <a:tbl>
              <a:tblPr firstRow="1" bandRow="1">
                <a:tableStyleId>{5C22544A-7EE6-4342-B048-85BDC9FD1C3A}</a:tableStyleId>
              </a:tblPr>
              <a:tblGrid>
                <a:gridCol w="1646789">
                  <a:extLst>
                    <a:ext uri="{9D8B030D-6E8A-4147-A177-3AD203B41FA5}">
                      <a16:colId xmlns:a16="http://schemas.microsoft.com/office/drawing/2014/main" val="1571054464"/>
                    </a:ext>
                  </a:extLst>
                </a:gridCol>
                <a:gridCol w="3144233">
                  <a:extLst>
                    <a:ext uri="{9D8B030D-6E8A-4147-A177-3AD203B41FA5}">
                      <a16:colId xmlns:a16="http://schemas.microsoft.com/office/drawing/2014/main" val="1949368138"/>
                    </a:ext>
                  </a:extLst>
                </a:gridCol>
                <a:gridCol w="7556058">
                  <a:extLst>
                    <a:ext uri="{9D8B030D-6E8A-4147-A177-3AD203B41FA5}">
                      <a16:colId xmlns:a16="http://schemas.microsoft.com/office/drawing/2014/main" val="736465884"/>
                    </a:ext>
                  </a:extLst>
                </a:gridCol>
              </a:tblGrid>
              <a:tr h="419822">
                <a:tc>
                  <a:txBody>
                    <a:bodyPr/>
                    <a:lstStyle/>
                    <a:p>
                      <a:r>
                        <a:rPr lang="en-GB" sz="1100" dirty="0">
                          <a:latin typeface="Source Sans Pro" panose="020B0503030403020204" pitchFamily="34" charset="0"/>
                          <a:ea typeface="Source Sans Pro" panose="020B0503030403020204" pitchFamily="34" charset="0"/>
                        </a:rPr>
                        <a:t>Category</a:t>
                      </a:r>
                    </a:p>
                  </a:txBody>
                  <a:tcPr/>
                </a:tc>
                <a:tc>
                  <a:txBody>
                    <a:bodyPr/>
                    <a:lstStyle/>
                    <a:p>
                      <a:r>
                        <a:rPr lang="en-GB" sz="1100" dirty="0">
                          <a:latin typeface="Source Sans Pro" panose="020B0503030403020204" pitchFamily="34" charset="0"/>
                          <a:ea typeface="Source Sans Pro" panose="020B0503030403020204" pitchFamily="34" charset="0"/>
                        </a:rPr>
                        <a:t>Feature</a:t>
                      </a:r>
                    </a:p>
                  </a:txBody>
                  <a:tcPr/>
                </a:tc>
                <a:tc>
                  <a:txBody>
                    <a:bodyPr/>
                    <a:lstStyle/>
                    <a:p>
                      <a:r>
                        <a:rPr lang="en-GB" sz="1100" dirty="0">
                          <a:latin typeface="Source Sans Pro" panose="020B0503030403020204" pitchFamily="34" charset="0"/>
                          <a:ea typeface="Source Sans Pro" panose="020B0503030403020204" pitchFamily="34" charset="0"/>
                        </a:rPr>
                        <a:t>Details/Comments</a:t>
                      </a:r>
                    </a:p>
                  </a:txBody>
                  <a:tcPr/>
                </a:tc>
                <a:extLst>
                  <a:ext uri="{0D108BD9-81ED-4DB2-BD59-A6C34878D82A}">
                    <a16:rowId xmlns:a16="http://schemas.microsoft.com/office/drawing/2014/main" val="2100997538"/>
                  </a:ext>
                </a:extLst>
              </a:tr>
              <a:tr h="3193414">
                <a:tc>
                  <a:txBody>
                    <a:bodyPr/>
                    <a:lstStyle/>
                    <a:p>
                      <a:pPr marL="0" indent="0">
                        <a:buFont typeface="Arial" panose="020B0604020202020204" pitchFamily="34" charset="0"/>
                        <a:buNone/>
                      </a:pPr>
                      <a:r>
                        <a:rPr lang="en-GB" sz="1100" b="1" dirty="0">
                          <a:latin typeface="Source Sans Pro" panose="020B0503030403020204" pitchFamily="34" charset="0"/>
                          <a:ea typeface="Source Sans Pro" panose="020B0503030403020204" pitchFamily="34" charset="0"/>
                        </a:rPr>
                        <a:t>Call Centre Features</a:t>
                      </a:r>
                    </a:p>
                  </a:txBody>
                  <a:tcPr/>
                </a:tc>
                <a:tc>
                  <a:txBody>
                    <a:bodyPr/>
                    <a:lstStyle/>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Agent Log-Off and State Control</a:t>
                      </a:r>
                      <a:br>
                        <a:rPr lang="en-GB" sz="1100" dirty="0">
                          <a:latin typeface="Source Sans Pro" panose="020B0503030403020204" pitchFamily="34" charset="0"/>
                          <a:ea typeface="Source Sans Pro" panose="020B0503030403020204" pitchFamily="34" charset="0"/>
                        </a:rPr>
                      </a:br>
                      <a:br>
                        <a:rPr lang="en-GB" sz="1100" dirty="0">
                          <a:latin typeface="Source Sans Pro" panose="020B0503030403020204" pitchFamily="34" charset="0"/>
                          <a:ea typeface="Source Sans Pro" panose="020B0503030403020204" pitchFamily="34" charset="0"/>
                        </a:rPr>
                      </a:br>
                      <a:br>
                        <a:rPr lang="en-GB" sz="1100" dirty="0">
                          <a:latin typeface="Source Sans Pro" panose="020B0503030403020204" pitchFamily="34" charset="0"/>
                          <a:ea typeface="Source Sans Pro" panose="020B0503030403020204" pitchFamily="34" charset="0"/>
                        </a:rPr>
                      </a:br>
                      <a:endParaRPr lang="en-GB" sz="110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dirty="0">
                          <a:latin typeface="Source Sans Pro" panose="020B0503030403020204" pitchFamily="34" charset="0"/>
                          <a:ea typeface="Source Sans Pro" panose="020B0503030403020204" pitchFamily="34" charset="0"/>
                        </a:rPr>
                        <a:t>Silent Monitoring/ Whisper Coaching</a:t>
                      </a:r>
                      <a:br>
                        <a:rPr lang="en-GB" sz="1100" dirty="0">
                          <a:latin typeface="Source Sans Pro" panose="020B0503030403020204" pitchFamily="34" charset="0"/>
                          <a:ea typeface="Source Sans Pro" panose="020B0503030403020204" pitchFamily="34" charset="0"/>
                        </a:rPr>
                      </a:br>
                      <a:br>
                        <a:rPr lang="en-GB" sz="1100" dirty="0">
                          <a:latin typeface="Source Sans Pro" panose="020B0503030403020204" pitchFamily="34" charset="0"/>
                          <a:ea typeface="Source Sans Pro" panose="020B0503030403020204" pitchFamily="34" charset="0"/>
                        </a:rPr>
                      </a:br>
                      <a:endParaRPr lang="en-GB" sz="110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Queue Control</a:t>
                      </a:r>
                      <a:br>
                        <a:rPr lang="en-GB" sz="1100" b="1" dirty="0">
                          <a:latin typeface="Source Sans Pro" panose="020B0503030403020204" pitchFamily="34" charset="0"/>
                          <a:ea typeface="Source Sans Pro" panose="020B0503030403020204" pitchFamily="34" charset="0"/>
                        </a:rPr>
                      </a:br>
                      <a:br>
                        <a:rPr lang="en-GB" sz="1100" dirty="0">
                          <a:latin typeface="Source Sans Pro" panose="020B0503030403020204" pitchFamily="34" charset="0"/>
                          <a:ea typeface="Source Sans Pro" panose="020B0503030403020204" pitchFamily="34" charset="0"/>
                        </a:rPr>
                      </a:br>
                      <a:endParaRPr lang="en-GB" sz="110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dirty="0">
                          <a:latin typeface="Source Sans Pro" panose="020B0503030403020204" pitchFamily="34" charset="0"/>
                          <a:ea typeface="Source Sans Pro" panose="020B0503030403020204" pitchFamily="34" charset="0"/>
                        </a:rPr>
                        <a:t>Call Control</a:t>
                      </a:r>
                      <a:br>
                        <a:rPr lang="en-GB" sz="1100" dirty="0">
                          <a:latin typeface="Source Sans Pro" panose="020B0503030403020204" pitchFamily="34" charset="0"/>
                          <a:ea typeface="Source Sans Pro" panose="020B0503030403020204" pitchFamily="34" charset="0"/>
                        </a:rPr>
                      </a:br>
                      <a:br>
                        <a:rPr lang="en-GB" sz="1100" dirty="0">
                          <a:latin typeface="Source Sans Pro" panose="020B0503030403020204" pitchFamily="34" charset="0"/>
                          <a:ea typeface="Source Sans Pro" panose="020B0503030403020204" pitchFamily="34" charset="0"/>
                        </a:rPr>
                      </a:br>
                      <a:br>
                        <a:rPr lang="en-GB" sz="1100" dirty="0">
                          <a:latin typeface="Source Sans Pro" panose="020B0503030403020204" pitchFamily="34" charset="0"/>
                          <a:ea typeface="Source Sans Pro" panose="020B0503030403020204" pitchFamily="34" charset="0"/>
                        </a:rPr>
                      </a:br>
                      <a:endParaRPr lang="en-GB" sz="110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Agent Break Reason Report</a:t>
                      </a:r>
                      <a:br>
                        <a:rPr lang="en-GB" sz="1100" b="1" dirty="0">
                          <a:latin typeface="Source Sans Pro" panose="020B0503030403020204" pitchFamily="34" charset="0"/>
                          <a:ea typeface="Source Sans Pro" panose="020B0503030403020204" pitchFamily="34" charset="0"/>
                        </a:rPr>
                      </a:br>
                      <a:endParaRPr lang="en-GB" sz="1100" b="1"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0" dirty="0">
                          <a:latin typeface="Source Sans Pro" panose="020B0503030403020204" pitchFamily="34" charset="0"/>
                          <a:ea typeface="Source Sans Pro" panose="020B0503030403020204" pitchFamily="34" charset="0"/>
                        </a:rPr>
                        <a:t>Queued Callback Report</a:t>
                      </a:r>
                      <a:br>
                        <a:rPr lang="en-GB" sz="1100" dirty="0">
                          <a:latin typeface="Source Sans Pro" panose="020B0503030403020204" pitchFamily="34" charset="0"/>
                          <a:ea typeface="Source Sans Pro" panose="020B0503030403020204" pitchFamily="34" charset="0"/>
                        </a:rPr>
                      </a:br>
                      <a:endParaRPr lang="en-GB" sz="110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“Bounced” rather than “Missed”</a:t>
                      </a:r>
                    </a:p>
                  </a:txBody>
                  <a:tcPr/>
                </a:tc>
                <a:tc>
                  <a:txBody>
                    <a:bodyPr/>
                    <a:lstStyle/>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Supervisors can log out ACD Agents remotely via Analytics</a:t>
                      </a: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Supervisors can change an ACD Agent’s state – (Available, Unavailable with reason code (Meeting, Lunch, etc) via Analytics.</a:t>
                      </a:r>
                      <a:br>
                        <a:rPr lang="en-GB" sz="1100" b="1" dirty="0">
                          <a:latin typeface="Source Sans Pro" panose="020B0503030403020204" pitchFamily="34" charset="0"/>
                          <a:ea typeface="Source Sans Pro" panose="020B0503030403020204" pitchFamily="34" charset="0"/>
                        </a:rPr>
                      </a:br>
                      <a:endParaRPr lang="en-GB" sz="1100" b="1"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dirty="0">
                          <a:latin typeface="Source Sans Pro" panose="020B0503030403020204" pitchFamily="34" charset="0"/>
                          <a:ea typeface="Source Sans Pro" panose="020B0503030403020204" pitchFamily="34" charset="0"/>
                        </a:rPr>
                        <a:t>Supervisors can initiate Silent Monitoring and Whisper coaching to an ACD agent via Analytics.</a:t>
                      </a:r>
                    </a:p>
                    <a:p>
                      <a:pPr marL="180975" indent="-180975">
                        <a:buFont typeface="Arial" panose="020B0604020202020204" pitchFamily="34" charset="0"/>
                        <a:buChar char="•"/>
                      </a:pPr>
                      <a:r>
                        <a:rPr lang="en-GB" sz="1100" dirty="0">
                          <a:latin typeface="Source Sans Pro" panose="020B0503030403020204" pitchFamily="34" charset="0"/>
                          <a:ea typeface="Source Sans Pro" panose="020B0503030403020204" pitchFamily="34" charset="0"/>
                        </a:rPr>
                        <a:t>Supervisors can receive Help requests (Silent monitoring) and Whisper coaching requests from agents within Analytics.</a:t>
                      </a:r>
                      <a:br>
                        <a:rPr lang="en-GB" sz="1100" dirty="0">
                          <a:latin typeface="Source Sans Pro" panose="020B0503030403020204" pitchFamily="34" charset="0"/>
                          <a:ea typeface="Source Sans Pro" panose="020B0503030403020204" pitchFamily="34" charset="0"/>
                        </a:rPr>
                      </a:br>
                      <a:endParaRPr lang="en-GB" sz="110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Supervisors can pick up queued calls from a live queue via Analytics (Group Wallboards/ My Dashboard).</a:t>
                      </a: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Supervisors can move queued calls from one ACD queue to another via Analytics.</a:t>
                      </a:r>
                      <a:br>
                        <a:rPr lang="en-GB" sz="1100" b="1" dirty="0">
                          <a:latin typeface="Source Sans Pro" panose="020B0503030403020204" pitchFamily="34" charset="0"/>
                          <a:ea typeface="Source Sans Pro" panose="020B0503030403020204" pitchFamily="34" charset="0"/>
                        </a:rPr>
                      </a:br>
                      <a:endParaRPr lang="en-GB" sz="1100" b="1"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dirty="0">
                          <a:latin typeface="Source Sans Pro" panose="020B0503030403020204" pitchFamily="34" charset="0"/>
                          <a:ea typeface="Source Sans Pro" panose="020B0503030403020204" pitchFamily="34" charset="0"/>
                        </a:rPr>
                        <a:t>Supervisors can make calls to ACD agents via the Agent Status Wallboard or My Dashboard.</a:t>
                      </a:r>
                    </a:p>
                    <a:p>
                      <a:pPr marL="180975" indent="-180975">
                        <a:buFont typeface="Arial" panose="020B0604020202020204" pitchFamily="34" charset="0"/>
                        <a:buChar char="•"/>
                      </a:pPr>
                      <a:r>
                        <a:rPr lang="en-GB" sz="1100" dirty="0">
                          <a:latin typeface="Source Sans Pro" panose="020B0503030403020204" pitchFamily="34" charset="0"/>
                          <a:ea typeface="Source Sans Pro" panose="020B0503030403020204" pitchFamily="34" charset="0"/>
                        </a:rPr>
                        <a:t>Supervisors can return calls via the Unreturned Missed/ Abandoned Call reports.</a:t>
                      </a:r>
                    </a:p>
                    <a:p>
                      <a:pPr marL="180975" indent="-180975">
                        <a:buFont typeface="Arial" panose="020B0604020202020204" pitchFamily="34" charset="0"/>
                        <a:buChar char="•"/>
                      </a:pPr>
                      <a:r>
                        <a:rPr lang="en-GB" sz="1100" dirty="0">
                          <a:latin typeface="Source Sans Pro" panose="020B0503030403020204" pitchFamily="34" charset="0"/>
                          <a:ea typeface="Source Sans Pro" panose="020B0503030403020204" pitchFamily="34" charset="0"/>
                        </a:rPr>
                        <a:t>Supervisors can assign Unreturned calls to an ACD callback queue.</a:t>
                      </a:r>
                      <a:br>
                        <a:rPr lang="en-GB" sz="1100" dirty="0">
                          <a:latin typeface="Source Sans Pro" panose="020B0503030403020204" pitchFamily="34" charset="0"/>
                          <a:ea typeface="Source Sans Pro" panose="020B0503030403020204" pitchFamily="34" charset="0"/>
                        </a:rPr>
                      </a:br>
                      <a:endParaRPr lang="en-GB" sz="110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A new break reason summary report shows how many breaks of each reason/ the duration for each Agent.</a:t>
                      </a:r>
                      <a:br>
                        <a:rPr lang="en-GB" sz="1100" b="1" dirty="0">
                          <a:latin typeface="Source Sans Pro" panose="020B0503030403020204" pitchFamily="34" charset="0"/>
                          <a:ea typeface="Source Sans Pro" panose="020B0503030403020204" pitchFamily="34" charset="0"/>
                        </a:rPr>
                      </a:br>
                      <a:endParaRPr lang="en-GB" sz="1100" b="1"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0" dirty="0">
                          <a:latin typeface="Source Sans Pro" panose="020B0503030403020204" pitchFamily="34" charset="0"/>
                          <a:ea typeface="Source Sans Pro" panose="020B0503030403020204" pitchFamily="34" charset="0"/>
                        </a:rPr>
                        <a:t>New metrics show queued callback stats – callback requested/ offered/ accepted/ missed etc.</a:t>
                      </a:r>
                      <a:br>
                        <a:rPr lang="en-GB" sz="1100" b="0" dirty="0">
                          <a:latin typeface="Source Sans Pro" panose="020B0503030403020204" pitchFamily="34" charset="0"/>
                          <a:ea typeface="Source Sans Pro" panose="020B0503030403020204" pitchFamily="34" charset="0"/>
                        </a:rPr>
                      </a:br>
                      <a:endParaRPr lang="en-GB" sz="1100" b="0" dirty="0">
                        <a:latin typeface="Source Sans Pro" panose="020B0503030403020204" pitchFamily="34" charset="0"/>
                        <a:ea typeface="Source Sans Pro" panose="020B0503030403020204" pitchFamily="34" charset="0"/>
                      </a:endParaRPr>
                    </a:p>
                    <a:p>
                      <a:pPr marL="180975" indent="-180975">
                        <a:buFont typeface="Arial" panose="020B0604020202020204" pitchFamily="34" charset="0"/>
                        <a:buChar char="•"/>
                      </a:pPr>
                      <a:r>
                        <a:rPr lang="en-GB" sz="1100" b="1" dirty="0">
                          <a:latin typeface="Source Sans Pro" panose="020B0503030403020204" pitchFamily="34" charset="0"/>
                          <a:ea typeface="Source Sans Pro" panose="020B0503030403020204" pitchFamily="34" charset="0"/>
                        </a:rPr>
                        <a:t>When a call is bounced to another Group, the call is shown as “Bounced” rather than “Missed” from the previous group.</a:t>
                      </a:r>
                    </a:p>
                  </a:txBody>
                  <a:tcPr/>
                </a:tc>
                <a:extLst>
                  <a:ext uri="{0D108BD9-81ED-4DB2-BD59-A6C34878D82A}">
                    <a16:rowId xmlns:a16="http://schemas.microsoft.com/office/drawing/2014/main" val="3147067306"/>
                  </a:ext>
                </a:extLst>
              </a:tr>
              <a:tr h="733741">
                <a:tc>
                  <a:txBody>
                    <a:bodyPr/>
                    <a:lstStyle/>
                    <a:p>
                      <a:pPr marL="0" indent="0">
                        <a:buFont typeface="Arial" panose="020B0604020202020204" pitchFamily="34" charset="0"/>
                        <a:buNone/>
                      </a:pPr>
                      <a:r>
                        <a:rPr lang="en-GB" sz="1100" b="1" dirty="0">
                          <a:latin typeface="Source Sans Pro" panose="020B0503030403020204" pitchFamily="34" charset="0"/>
                          <a:ea typeface="Source Sans Pro" panose="020B0503030403020204" pitchFamily="34" charset="0"/>
                        </a:rPr>
                        <a:t>Business Analytics</a:t>
                      </a:r>
                    </a:p>
                  </a:txBody>
                  <a:tcPr/>
                </a:tc>
                <a:tc>
                  <a:txBody>
                    <a:bodyPr/>
                    <a:lstStyle/>
                    <a:p>
                      <a:pPr marL="180975" indent="-180975">
                        <a:buFont typeface="Arial" panose="020B0604020202020204" pitchFamily="34" charset="0"/>
                        <a:buChar char="•"/>
                      </a:pPr>
                      <a:r>
                        <a:rPr lang="en-GB" sz="1100" b="0" dirty="0">
                          <a:latin typeface="Source Sans Pro" panose="020B0503030403020204" pitchFamily="34" charset="0"/>
                          <a:ea typeface="Source Sans Pro" panose="020B0503030403020204" pitchFamily="34" charset="0"/>
                        </a:rPr>
                        <a:t>Consolidated Reporting</a:t>
                      </a:r>
                    </a:p>
                  </a:txBody>
                  <a:tcPr/>
                </a:tc>
                <a:tc>
                  <a:txBody>
                    <a:bodyPr/>
                    <a:lstStyle/>
                    <a:p>
                      <a:pPr marL="180975" indent="-180975">
                        <a:buFont typeface="Arial" panose="020B0604020202020204" pitchFamily="34" charset="0"/>
                        <a:buChar char="•"/>
                      </a:pPr>
                      <a:r>
                        <a:rPr lang="en-GB" sz="1100" b="0" dirty="0">
                          <a:latin typeface="Source Sans Pro" panose="020B0503030403020204" pitchFamily="34" charset="0"/>
                          <a:ea typeface="Source Sans Pro" panose="020B0503030403020204" pitchFamily="34" charset="0"/>
                        </a:rPr>
                        <a:t>Multiple Customer tenants (Max. 1000) can now be grouped together in “Consolidated Reporting Groups”.</a:t>
                      </a:r>
                    </a:p>
                    <a:p>
                      <a:pPr marL="180975" indent="-180975">
                        <a:buFont typeface="Arial" panose="020B0604020202020204" pitchFamily="34" charset="0"/>
                        <a:buChar char="•"/>
                      </a:pPr>
                      <a:r>
                        <a:rPr lang="en-GB" sz="1100" b="0" dirty="0">
                          <a:latin typeface="Source Sans Pro" panose="020B0503030403020204" pitchFamily="34" charset="0"/>
                          <a:ea typeface="Source Sans Pro" panose="020B0503030403020204" pitchFamily="34" charset="0"/>
                        </a:rPr>
                        <a:t>Supervisors can now be elected as “CRG Supervisors” allowing them to view Analytics data across multiple tenants.</a:t>
                      </a:r>
                    </a:p>
                  </a:txBody>
                  <a:tcPr/>
                </a:tc>
                <a:extLst>
                  <a:ext uri="{0D108BD9-81ED-4DB2-BD59-A6C34878D82A}">
                    <a16:rowId xmlns:a16="http://schemas.microsoft.com/office/drawing/2014/main" val="2965259543"/>
                  </a:ext>
                </a:extLst>
              </a:tr>
            </a:tbl>
          </a:graphicData>
        </a:graphic>
      </p:graphicFrame>
    </p:spTree>
    <p:extLst>
      <p:ext uri="{BB962C8B-B14F-4D97-AF65-F5344CB8AC3E}">
        <p14:creationId xmlns:p14="http://schemas.microsoft.com/office/powerpoint/2010/main" val="84807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0E855641-2C84-6FEA-0AB4-C34B3DCC18CC}"/>
              </a:ext>
            </a:extLst>
          </p:cNvPr>
          <p:cNvSpPr txBox="1">
            <a:spLocks/>
          </p:cNvSpPr>
          <p:nvPr/>
        </p:nvSpPr>
        <p:spPr>
          <a:xfrm>
            <a:off x="1076325" y="1636145"/>
            <a:ext cx="11596688" cy="510817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Consolidated Reporting Groups are set up via an Analytics SP account.</a:t>
            </a:r>
          </a:p>
          <a:p>
            <a:pPr fontAlgn="auto">
              <a:spcAft>
                <a:spcPts val="0"/>
              </a:spcAft>
            </a:pPr>
            <a:r>
              <a:rPr lang="en-US" dirty="0"/>
              <a:t>If you require </a:t>
            </a:r>
            <a:r>
              <a:rPr lang="en-US"/>
              <a:t>a CRG set up, </a:t>
            </a:r>
            <a:r>
              <a:rPr lang="en-US" dirty="0"/>
              <a:t>please contact the Pragma Order and Provisioning team in order to arrange this.</a:t>
            </a:r>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dirty="0">
                <a:latin typeface="Source Sans Pro" panose="020B0503030403020204" pitchFamily="34" charset="0"/>
                <a:ea typeface="Source Sans Pro" panose="020B0503030403020204" pitchFamily="34" charset="0"/>
              </a:rPr>
              <a:t>Consolidated Reporting Group - 2</a:t>
            </a:r>
            <a:endParaRPr lang="en-US" dirty="0"/>
          </a:p>
        </p:txBody>
      </p:sp>
    </p:spTree>
    <p:extLst>
      <p:ext uri="{BB962C8B-B14F-4D97-AF65-F5344CB8AC3E}">
        <p14:creationId xmlns:p14="http://schemas.microsoft.com/office/powerpoint/2010/main" val="3567033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4813539"/>
          </a:xfrm>
        </p:spPr>
        <p:txBody>
          <a:bodyPr>
            <a:normAutofit/>
          </a:bodyPr>
          <a:lstStyle/>
          <a:p>
            <a:r>
              <a:rPr lang="en-US" dirty="0"/>
              <a:t>ACD Supervisors can log target Agents out of ACD queues from within Analytics. This can be done via:</a:t>
            </a:r>
            <a:br>
              <a:rPr lang="en-US" dirty="0"/>
            </a:br>
            <a:endParaRPr lang="en-US" dirty="0"/>
          </a:p>
          <a:p>
            <a:pPr lvl="1"/>
            <a:r>
              <a:rPr lang="en-US" dirty="0"/>
              <a:t>Agent Status Wallboard</a:t>
            </a:r>
            <a:br>
              <a:rPr lang="en-US" dirty="0"/>
            </a:br>
            <a:br>
              <a:rPr lang="en-US" dirty="0"/>
            </a:br>
            <a:br>
              <a:rPr lang="en-US" dirty="0"/>
            </a:br>
            <a:br>
              <a:rPr lang="en-US" dirty="0"/>
            </a:br>
            <a:br>
              <a:rPr lang="en-US" dirty="0"/>
            </a:br>
            <a:br>
              <a:rPr lang="en-US" dirty="0"/>
            </a:br>
            <a:br>
              <a:rPr lang="en-US" dirty="0"/>
            </a:br>
            <a:endParaRPr lang="en-US" dirty="0"/>
          </a:p>
          <a:p>
            <a:pPr lvl="1"/>
            <a:r>
              <a:rPr lang="en-US" dirty="0"/>
              <a:t>My Dashboard</a:t>
            </a:r>
            <a:br>
              <a:rPr lang="en-US" dirty="0"/>
            </a:br>
            <a:r>
              <a:rPr lang="en-US" dirty="0"/>
              <a:t>(Agent Status Component)</a:t>
            </a:r>
          </a:p>
          <a:p>
            <a:pPr lvl="1"/>
            <a:endParaRPr lang="en-US" dirty="0"/>
          </a:p>
          <a:p>
            <a:pPr lvl="1"/>
            <a:endParaRPr lang="en-US" dirty="0"/>
          </a:p>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b="1" dirty="0">
                <a:latin typeface="Source Sans Pro" panose="020B0503030403020204" pitchFamily="34" charset="0"/>
                <a:ea typeface="Source Sans Pro" panose="020B0503030403020204" pitchFamily="34" charset="0"/>
              </a:rPr>
              <a:t>Agent Log-Off</a:t>
            </a:r>
            <a:endParaRPr lang="en-US" dirty="0"/>
          </a:p>
        </p:txBody>
      </p:sp>
      <p:pic>
        <p:nvPicPr>
          <p:cNvPr id="4" name="Picture 3">
            <a:extLst>
              <a:ext uri="{FF2B5EF4-FFF2-40B4-BE49-F238E27FC236}">
                <a16:creationId xmlns:a16="http://schemas.microsoft.com/office/drawing/2014/main" id="{BF4EFE6D-5AAA-F598-9D8C-926275560D6E}"/>
              </a:ext>
            </a:extLst>
          </p:cNvPr>
          <p:cNvPicPr>
            <a:picLocks noChangeAspect="1"/>
          </p:cNvPicPr>
          <p:nvPr/>
        </p:nvPicPr>
        <p:blipFill>
          <a:blip r:embed="rId3"/>
          <a:stretch>
            <a:fillRect/>
          </a:stretch>
        </p:blipFill>
        <p:spPr>
          <a:xfrm>
            <a:off x="7036035" y="2256468"/>
            <a:ext cx="3729831" cy="2063476"/>
          </a:xfrm>
          <a:prstGeom prst="rect">
            <a:avLst/>
          </a:prstGeom>
        </p:spPr>
      </p:pic>
      <p:pic>
        <p:nvPicPr>
          <p:cNvPr id="9" name="Picture 8">
            <a:extLst>
              <a:ext uri="{FF2B5EF4-FFF2-40B4-BE49-F238E27FC236}">
                <a16:creationId xmlns:a16="http://schemas.microsoft.com/office/drawing/2014/main" id="{5F817EA7-4E23-EAB8-7CF6-475C37F55E9F}"/>
              </a:ext>
            </a:extLst>
          </p:cNvPr>
          <p:cNvPicPr>
            <a:picLocks noChangeAspect="1"/>
          </p:cNvPicPr>
          <p:nvPr/>
        </p:nvPicPr>
        <p:blipFill>
          <a:blip r:embed="rId4"/>
          <a:stretch>
            <a:fillRect/>
          </a:stretch>
        </p:blipFill>
        <p:spPr>
          <a:xfrm>
            <a:off x="5271056" y="4698920"/>
            <a:ext cx="7670327" cy="1854086"/>
          </a:xfrm>
          <a:prstGeom prst="rect">
            <a:avLst/>
          </a:prstGeom>
        </p:spPr>
      </p:pic>
    </p:spTree>
    <p:extLst>
      <p:ext uri="{BB962C8B-B14F-4D97-AF65-F5344CB8AC3E}">
        <p14:creationId xmlns:p14="http://schemas.microsoft.com/office/powerpoint/2010/main" val="60672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5108179"/>
          </a:xfrm>
        </p:spPr>
        <p:txBody>
          <a:bodyPr>
            <a:normAutofit/>
          </a:bodyPr>
          <a:lstStyle/>
          <a:p>
            <a:r>
              <a:rPr lang="en-US" dirty="0"/>
              <a:t>ACD Supervisors can change Agent State to one of the “Reason Codes” set in the Customer Manager Portal. Agent State can be changed via:</a:t>
            </a:r>
            <a:br>
              <a:rPr lang="en-US" dirty="0"/>
            </a:br>
            <a:endParaRPr lang="en-US" dirty="0"/>
          </a:p>
          <a:p>
            <a:pPr lvl="1"/>
            <a:r>
              <a:rPr lang="en-US" dirty="0"/>
              <a:t>Agent Status Wallboard </a:t>
            </a:r>
            <a:br>
              <a:rPr lang="en-US" dirty="0"/>
            </a:br>
            <a:br>
              <a:rPr lang="en-US" dirty="0"/>
            </a:br>
            <a:br>
              <a:rPr lang="en-US" dirty="0"/>
            </a:br>
            <a:br>
              <a:rPr lang="en-US" dirty="0"/>
            </a:br>
            <a:endParaRPr lang="en-US" dirty="0"/>
          </a:p>
          <a:p>
            <a:pPr lvl="1"/>
            <a:r>
              <a:rPr lang="en-US" dirty="0"/>
              <a:t>My Dashboard</a:t>
            </a:r>
            <a:br>
              <a:rPr lang="en-US" dirty="0"/>
            </a:br>
            <a:r>
              <a:rPr lang="en-US" dirty="0"/>
              <a:t>(Agent Status Component)</a:t>
            </a:r>
          </a:p>
          <a:p>
            <a:pPr lvl="1"/>
            <a:endParaRPr lang="en-US" dirty="0"/>
          </a:p>
          <a:p>
            <a:pPr lvl="1"/>
            <a:endParaRPr lang="en-US" dirty="0"/>
          </a:p>
          <a:p>
            <a:pPr lvl="1"/>
            <a:endParaRPr lang="en-US" dirty="0"/>
          </a:p>
        </p:txBody>
      </p:sp>
      <p:pic>
        <p:nvPicPr>
          <p:cNvPr id="7" name="Picture 6">
            <a:extLst>
              <a:ext uri="{FF2B5EF4-FFF2-40B4-BE49-F238E27FC236}">
                <a16:creationId xmlns:a16="http://schemas.microsoft.com/office/drawing/2014/main" id="{E2B6C322-2669-675A-ECA6-472CE02A3F7C}"/>
              </a:ext>
            </a:extLst>
          </p:cNvPr>
          <p:cNvPicPr>
            <a:picLocks noChangeAspect="1"/>
          </p:cNvPicPr>
          <p:nvPr/>
        </p:nvPicPr>
        <p:blipFill>
          <a:blip r:embed="rId3"/>
          <a:stretch>
            <a:fillRect/>
          </a:stretch>
        </p:blipFill>
        <p:spPr>
          <a:xfrm>
            <a:off x="7636529" y="2460319"/>
            <a:ext cx="4174026" cy="2853361"/>
          </a:xfrm>
          <a:prstGeom prst="rect">
            <a:avLst/>
          </a:prstGeom>
        </p:spPr>
      </p:pic>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b="1" dirty="0">
                <a:latin typeface="Source Sans Pro" panose="020B0503030403020204" pitchFamily="34" charset="0"/>
                <a:ea typeface="Source Sans Pro" panose="020B0503030403020204" pitchFamily="34" charset="0"/>
              </a:rPr>
              <a:t>Agent State Control</a:t>
            </a:r>
            <a:endParaRPr lang="en-US" dirty="0"/>
          </a:p>
        </p:txBody>
      </p:sp>
      <p:pic>
        <p:nvPicPr>
          <p:cNvPr id="3" name="Picture 2">
            <a:extLst>
              <a:ext uri="{FF2B5EF4-FFF2-40B4-BE49-F238E27FC236}">
                <a16:creationId xmlns:a16="http://schemas.microsoft.com/office/drawing/2014/main" id="{E58BDEFE-077A-499B-F185-E775F4C06933}"/>
              </a:ext>
            </a:extLst>
          </p:cNvPr>
          <p:cNvPicPr>
            <a:picLocks noChangeAspect="1"/>
          </p:cNvPicPr>
          <p:nvPr/>
        </p:nvPicPr>
        <p:blipFill rotWithShape="1">
          <a:blip r:embed="rId4"/>
          <a:srcRect r="29984"/>
          <a:stretch/>
        </p:blipFill>
        <p:spPr>
          <a:xfrm>
            <a:off x="5078961" y="4390296"/>
            <a:ext cx="3798532" cy="2570787"/>
          </a:xfrm>
          <a:prstGeom prst="rect">
            <a:avLst/>
          </a:prstGeom>
        </p:spPr>
      </p:pic>
    </p:spTree>
    <p:extLst>
      <p:ext uri="{BB962C8B-B14F-4D97-AF65-F5344CB8AC3E}">
        <p14:creationId xmlns:p14="http://schemas.microsoft.com/office/powerpoint/2010/main" val="226238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5108179"/>
          </a:xfrm>
        </p:spPr>
        <p:txBody>
          <a:bodyPr>
            <a:normAutofit/>
          </a:bodyPr>
          <a:lstStyle/>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dirty="0">
                <a:latin typeface="Source Sans Pro" panose="020B0503030403020204" pitchFamily="34" charset="0"/>
                <a:ea typeface="Source Sans Pro" panose="020B0503030403020204" pitchFamily="34" charset="0"/>
              </a:rPr>
              <a:t>Silent Monitoring/ Whisper Coaching - 1</a:t>
            </a:r>
            <a:endParaRPr lang="en-US" dirty="0"/>
          </a:p>
        </p:txBody>
      </p:sp>
      <p:sp>
        <p:nvSpPr>
          <p:cNvPr id="2" name="Content Placeholder 5">
            <a:extLst>
              <a:ext uri="{FF2B5EF4-FFF2-40B4-BE49-F238E27FC236}">
                <a16:creationId xmlns:a16="http://schemas.microsoft.com/office/drawing/2014/main" id="{0E855641-2C84-6FEA-0AB4-C34B3DCC18CC}"/>
              </a:ext>
            </a:extLst>
          </p:cNvPr>
          <p:cNvSpPr txBox="1">
            <a:spLocks/>
          </p:cNvSpPr>
          <p:nvPr/>
        </p:nvSpPr>
        <p:spPr>
          <a:xfrm>
            <a:off x="1076325" y="1739660"/>
            <a:ext cx="11596688" cy="5108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ACD Supervisors can initiate Silent Monitoring or Whisper Coaching via:</a:t>
            </a:r>
          </a:p>
          <a:p>
            <a:pPr lvl="1" fontAlgn="auto">
              <a:spcAft>
                <a:spcPts val="0"/>
              </a:spcAft>
            </a:pPr>
            <a:r>
              <a:rPr lang="en-US" dirty="0"/>
              <a:t>Agent Status Wallboard</a:t>
            </a:r>
          </a:p>
          <a:p>
            <a:pPr lvl="1" fontAlgn="auto">
              <a:spcAft>
                <a:spcPts val="0"/>
              </a:spcAft>
            </a:pPr>
            <a:r>
              <a:rPr lang="en-US" dirty="0"/>
              <a:t>Agent Call Summary Wallboard</a:t>
            </a:r>
          </a:p>
          <a:p>
            <a:pPr lvl="1" fontAlgn="auto">
              <a:spcAft>
                <a:spcPts val="0"/>
              </a:spcAft>
            </a:pPr>
            <a:r>
              <a:rPr lang="en-US" dirty="0"/>
              <a:t>My Dashboard (Agent Status Component)</a:t>
            </a:r>
          </a:p>
          <a:p>
            <a:pPr lvl="1" fontAlgn="auto">
              <a:spcAft>
                <a:spcPts val="0"/>
              </a:spcAft>
            </a:pPr>
            <a:endParaRPr lang="en-US" dirty="0"/>
          </a:p>
        </p:txBody>
      </p:sp>
      <p:pic>
        <p:nvPicPr>
          <p:cNvPr id="8" name="Picture 7">
            <a:extLst>
              <a:ext uri="{FF2B5EF4-FFF2-40B4-BE49-F238E27FC236}">
                <a16:creationId xmlns:a16="http://schemas.microsoft.com/office/drawing/2014/main" id="{893617C3-3BC8-8C5A-C60C-ECB4D95D6D17}"/>
              </a:ext>
            </a:extLst>
          </p:cNvPr>
          <p:cNvPicPr>
            <a:picLocks noChangeAspect="1"/>
          </p:cNvPicPr>
          <p:nvPr/>
        </p:nvPicPr>
        <p:blipFill>
          <a:blip r:embed="rId3"/>
          <a:stretch>
            <a:fillRect/>
          </a:stretch>
        </p:blipFill>
        <p:spPr>
          <a:xfrm>
            <a:off x="1612149" y="3441094"/>
            <a:ext cx="4544059" cy="3096057"/>
          </a:xfrm>
          <a:prstGeom prst="rect">
            <a:avLst/>
          </a:prstGeom>
        </p:spPr>
      </p:pic>
      <p:pic>
        <p:nvPicPr>
          <p:cNvPr id="10" name="Picture 9">
            <a:extLst>
              <a:ext uri="{FF2B5EF4-FFF2-40B4-BE49-F238E27FC236}">
                <a16:creationId xmlns:a16="http://schemas.microsoft.com/office/drawing/2014/main" id="{0A2155C3-34BD-94C8-67FD-14AAA1FBDA79}"/>
              </a:ext>
            </a:extLst>
          </p:cNvPr>
          <p:cNvPicPr>
            <a:picLocks noChangeAspect="1"/>
          </p:cNvPicPr>
          <p:nvPr/>
        </p:nvPicPr>
        <p:blipFill>
          <a:blip r:embed="rId4"/>
          <a:stretch>
            <a:fillRect/>
          </a:stretch>
        </p:blipFill>
        <p:spPr>
          <a:xfrm>
            <a:off x="6852072" y="3350437"/>
            <a:ext cx="5249664" cy="3034352"/>
          </a:xfrm>
          <a:prstGeom prst="rect">
            <a:avLst/>
          </a:prstGeom>
        </p:spPr>
      </p:pic>
    </p:spTree>
    <p:extLst>
      <p:ext uri="{BB962C8B-B14F-4D97-AF65-F5344CB8AC3E}">
        <p14:creationId xmlns:p14="http://schemas.microsoft.com/office/powerpoint/2010/main" val="324328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5108179"/>
          </a:xfrm>
        </p:spPr>
        <p:txBody>
          <a:bodyPr>
            <a:normAutofit/>
          </a:bodyPr>
          <a:lstStyle/>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dirty="0">
                <a:latin typeface="Source Sans Pro" panose="020B0503030403020204" pitchFamily="34" charset="0"/>
                <a:ea typeface="Source Sans Pro" panose="020B0503030403020204" pitchFamily="34" charset="0"/>
              </a:rPr>
              <a:t>Silent Monitoring/ Whisper Coaching - 2</a:t>
            </a:r>
            <a:endParaRPr lang="en-US" dirty="0"/>
          </a:p>
        </p:txBody>
      </p:sp>
      <p:sp>
        <p:nvSpPr>
          <p:cNvPr id="2" name="Content Placeholder 5">
            <a:extLst>
              <a:ext uri="{FF2B5EF4-FFF2-40B4-BE49-F238E27FC236}">
                <a16:creationId xmlns:a16="http://schemas.microsoft.com/office/drawing/2014/main" id="{0E855641-2C84-6FEA-0AB4-C34B3DCC18CC}"/>
              </a:ext>
            </a:extLst>
          </p:cNvPr>
          <p:cNvSpPr txBox="1">
            <a:spLocks/>
          </p:cNvSpPr>
          <p:nvPr/>
        </p:nvSpPr>
        <p:spPr>
          <a:xfrm>
            <a:off x="1076325" y="1636145"/>
            <a:ext cx="11596688" cy="1227827"/>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ACD Supervisors can receive and accept help requests and silent monitoring requests within the Analytics client, which will then initiate the call either via desk phone or iPECS ONE web client:</a:t>
            </a:r>
          </a:p>
          <a:p>
            <a:pPr lvl="1" fontAlgn="auto">
              <a:spcAft>
                <a:spcPts val="0"/>
              </a:spcAft>
            </a:pPr>
            <a:endParaRPr lang="en-US" dirty="0"/>
          </a:p>
        </p:txBody>
      </p:sp>
      <p:pic>
        <p:nvPicPr>
          <p:cNvPr id="4" name="Picture 3">
            <a:extLst>
              <a:ext uri="{FF2B5EF4-FFF2-40B4-BE49-F238E27FC236}">
                <a16:creationId xmlns:a16="http://schemas.microsoft.com/office/drawing/2014/main" id="{7F591DB7-24F5-1F54-48BD-DA79A7BB8F80}"/>
              </a:ext>
            </a:extLst>
          </p:cNvPr>
          <p:cNvPicPr>
            <a:picLocks noChangeAspect="1"/>
          </p:cNvPicPr>
          <p:nvPr/>
        </p:nvPicPr>
        <p:blipFill>
          <a:blip r:embed="rId3"/>
          <a:stretch>
            <a:fillRect/>
          </a:stretch>
        </p:blipFill>
        <p:spPr>
          <a:xfrm>
            <a:off x="7919591" y="2886302"/>
            <a:ext cx="3462735" cy="3904025"/>
          </a:xfrm>
          <a:prstGeom prst="rect">
            <a:avLst/>
          </a:prstGeom>
        </p:spPr>
      </p:pic>
      <p:pic>
        <p:nvPicPr>
          <p:cNvPr id="9" name="Picture 8">
            <a:extLst>
              <a:ext uri="{FF2B5EF4-FFF2-40B4-BE49-F238E27FC236}">
                <a16:creationId xmlns:a16="http://schemas.microsoft.com/office/drawing/2014/main" id="{E0E72CD3-C009-F9B1-D521-7D269F9F4EF7}"/>
              </a:ext>
            </a:extLst>
          </p:cNvPr>
          <p:cNvPicPr>
            <a:picLocks noChangeAspect="1"/>
          </p:cNvPicPr>
          <p:nvPr/>
        </p:nvPicPr>
        <p:blipFill rotWithShape="1">
          <a:blip r:embed="rId4"/>
          <a:srcRect l="1946" r="278"/>
          <a:stretch/>
        </p:blipFill>
        <p:spPr>
          <a:xfrm>
            <a:off x="1319231" y="3231632"/>
            <a:ext cx="3744474" cy="2838846"/>
          </a:xfrm>
          <a:prstGeom prst="rect">
            <a:avLst/>
          </a:prstGeom>
        </p:spPr>
      </p:pic>
      <p:sp>
        <p:nvSpPr>
          <p:cNvPr id="11" name="Arrow: Right 10">
            <a:extLst>
              <a:ext uri="{FF2B5EF4-FFF2-40B4-BE49-F238E27FC236}">
                <a16:creationId xmlns:a16="http://schemas.microsoft.com/office/drawing/2014/main" id="{6273375D-211E-BA0A-2944-65F7255F2D9A}"/>
              </a:ext>
            </a:extLst>
          </p:cNvPr>
          <p:cNvSpPr/>
          <p:nvPr/>
        </p:nvSpPr>
        <p:spPr>
          <a:xfrm>
            <a:off x="5555682" y="4157535"/>
            <a:ext cx="1992702" cy="987039"/>
          </a:xfrm>
          <a:prstGeom prst="rightArrow">
            <a:avLst/>
          </a:prstGeom>
          <a:solidFill>
            <a:srgbClr val="51AC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1594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5108179"/>
          </a:xfrm>
        </p:spPr>
        <p:txBody>
          <a:bodyPr>
            <a:normAutofit/>
          </a:bodyPr>
          <a:lstStyle/>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dirty="0">
                <a:latin typeface="Source Sans Pro" panose="020B0503030403020204" pitchFamily="34" charset="0"/>
                <a:ea typeface="Source Sans Pro" panose="020B0503030403020204" pitchFamily="34" charset="0"/>
              </a:rPr>
              <a:t>Silent Monitoring/ Whisper Coaching - 3</a:t>
            </a:r>
            <a:endParaRPr lang="en-US" dirty="0"/>
          </a:p>
        </p:txBody>
      </p:sp>
      <p:sp>
        <p:nvSpPr>
          <p:cNvPr id="2" name="Content Placeholder 5">
            <a:extLst>
              <a:ext uri="{FF2B5EF4-FFF2-40B4-BE49-F238E27FC236}">
                <a16:creationId xmlns:a16="http://schemas.microsoft.com/office/drawing/2014/main" id="{0E855641-2C84-6FEA-0AB4-C34B3DCC18CC}"/>
              </a:ext>
            </a:extLst>
          </p:cNvPr>
          <p:cNvSpPr txBox="1">
            <a:spLocks/>
          </p:cNvSpPr>
          <p:nvPr/>
        </p:nvSpPr>
        <p:spPr>
          <a:xfrm>
            <a:off x="1076325" y="1636145"/>
            <a:ext cx="11596688" cy="122782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The amount of time the notification remains on screen can be adjusted via the Environment Settings within Analytics:</a:t>
            </a:r>
          </a:p>
          <a:p>
            <a:pPr lvl="1" fontAlgn="auto">
              <a:spcAft>
                <a:spcPts val="0"/>
              </a:spcAft>
            </a:pPr>
            <a:endParaRPr lang="en-US" dirty="0"/>
          </a:p>
        </p:txBody>
      </p:sp>
      <p:pic>
        <p:nvPicPr>
          <p:cNvPr id="7" name="Picture 6">
            <a:extLst>
              <a:ext uri="{FF2B5EF4-FFF2-40B4-BE49-F238E27FC236}">
                <a16:creationId xmlns:a16="http://schemas.microsoft.com/office/drawing/2014/main" id="{B49733E0-BD09-DB39-DA36-D0CFF71A335D}"/>
              </a:ext>
            </a:extLst>
          </p:cNvPr>
          <p:cNvPicPr>
            <a:picLocks noChangeAspect="1"/>
          </p:cNvPicPr>
          <p:nvPr/>
        </p:nvPicPr>
        <p:blipFill>
          <a:blip r:embed="rId3"/>
          <a:stretch>
            <a:fillRect/>
          </a:stretch>
        </p:blipFill>
        <p:spPr>
          <a:xfrm>
            <a:off x="3830285" y="2728417"/>
            <a:ext cx="6088767" cy="3921837"/>
          </a:xfrm>
          <a:prstGeom prst="rect">
            <a:avLst/>
          </a:prstGeom>
        </p:spPr>
      </p:pic>
      <p:sp>
        <p:nvSpPr>
          <p:cNvPr id="8" name="Rectangle 7">
            <a:extLst>
              <a:ext uri="{FF2B5EF4-FFF2-40B4-BE49-F238E27FC236}">
                <a16:creationId xmlns:a16="http://schemas.microsoft.com/office/drawing/2014/main" id="{323FD443-E282-9913-34BC-8E00B5788A0C}"/>
              </a:ext>
            </a:extLst>
          </p:cNvPr>
          <p:cNvSpPr/>
          <p:nvPr/>
        </p:nvSpPr>
        <p:spPr>
          <a:xfrm>
            <a:off x="4934309" y="5296619"/>
            <a:ext cx="4882551" cy="319177"/>
          </a:xfrm>
          <a:prstGeom prst="rect">
            <a:avLst/>
          </a:prstGeom>
          <a:noFill/>
          <a:ln w="381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123821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5108179"/>
          </a:xfrm>
        </p:spPr>
        <p:txBody>
          <a:bodyPr>
            <a:normAutofit/>
          </a:bodyPr>
          <a:lstStyle/>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dirty="0">
                <a:latin typeface="Source Sans Pro" panose="020B0503030403020204" pitchFamily="34" charset="0"/>
                <a:ea typeface="Source Sans Pro" panose="020B0503030403020204" pitchFamily="34" charset="0"/>
              </a:rPr>
              <a:t>Queue Control - 1</a:t>
            </a:r>
            <a:endParaRPr lang="en-US" dirty="0"/>
          </a:p>
        </p:txBody>
      </p:sp>
      <p:sp>
        <p:nvSpPr>
          <p:cNvPr id="2" name="Content Placeholder 5">
            <a:extLst>
              <a:ext uri="{FF2B5EF4-FFF2-40B4-BE49-F238E27FC236}">
                <a16:creationId xmlns:a16="http://schemas.microsoft.com/office/drawing/2014/main" id="{0E855641-2C84-6FEA-0AB4-C34B3DCC18CC}"/>
              </a:ext>
            </a:extLst>
          </p:cNvPr>
          <p:cNvSpPr txBox="1">
            <a:spLocks/>
          </p:cNvSpPr>
          <p:nvPr/>
        </p:nvSpPr>
        <p:spPr>
          <a:xfrm>
            <a:off x="1076325" y="1636145"/>
            <a:ext cx="11596688" cy="510817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ACD Supervisors can pick up and answer their group’s queueing calls (Normal or Callback).</a:t>
            </a:r>
          </a:p>
          <a:p>
            <a:pPr fontAlgn="auto">
              <a:spcAft>
                <a:spcPts val="0"/>
              </a:spcAft>
            </a:pPr>
            <a:r>
              <a:rPr lang="en-US" dirty="0"/>
              <a:t>This can be done via:</a:t>
            </a:r>
          </a:p>
          <a:p>
            <a:pPr lvl="1" fontAlgn="auto">
              <a:spcAft>
                <a:spcPts val="0"/>
              </a:spcAft>
            </a:pPr>
            <a:r>
              <a:rPr lang="en-US" dirty="0"/>
              <a:t>ACD Wallboard</a:t>
            </a:r>
          </a:p>
          <a:p>
            <a:pPr lvl="1" fontAlgn="auto">
              <a:spcAft>
                <a:spcPts val="0"/>
              </a:spcAft>
            </a:pPr>
            <a:r>
              <a:rPr lang="en-US" dirty="0"/>
              <a:t>My Dashboard (Live Calls Component)</a:t>
            </a:r>
          </a:p>
          <a:p>
            <a:pPr lvl="1" fontAlgn="auto">
              <a:spcAft>
                <a:spcPts val="0"/>
              </a:spcAft>
            </a:pPr>
            <a:endParaRPr lang="en-US" dirty="0"/>
          </a:p>
        </p:txBody>
      </p:sp>
      <p:pic>
        <p:nvPicPr>
          <p:cNvPr id="4" name="Picture 3">
            <a:extLst>
              <a:ext uri="{FF2B5EF4-FFF2-40B4-BE49-F238E27FC236}">
                <a16:creationId xmlns:a16="http://schemas.microsoft.com/office/drawing/2014/main" id="{41BC91AA-AE79-5CB2-BF26-5EE41F6AF62A}"/>
              </a:ext>
            </a:extLst>
          </p:cNvPr>
          <p:cNvPicPr>
            <a:picLocks noChangeAspect="1"/>
          </p:cNvPicPr>
          <p:nvPr/>
        </p:nvPicPr>
        <p:blipFill>
          <a:blip r:embed="rId3"/>
          <a:stretch>
            <a:fillRect/>
          </a:stretch>
        </p:blipFill>
        <p:spPr>
          <a:xfrm>
            <a:off x="1330243" y="4610860"/>
            <a:ext cx="10753096" cy="1101139"/>
          </a:xfrm>
          <a:prstGeom prst="rect">
            <a:avLst/>
          </a:prstGeom>
        </p:spPr>
      </p:pic>
      <p:sp>
        <p:nvSpPr>
          <p:cNvPr id="9" name="Rectangle 8">
            <a:extLst>
              <a:ext uri="{FF2B5EF4-FFF2-40B4-BE49-F238E27FC236}">
                <a16:creationId xmlns:a16="http://schemas.microsoft.com/office/drawing/2014/main" id="{28BE7A1C-6093-61D9-B6DF-4B41B4E7DE81}"/>
              </a:ext>
            </a:extLst>
          </p:cNvPr>
          <p:cNvSpPr/>
          <p:nvPr/>
        </p:nvSpPr>
        <p:spPr>
          <a:xfrm>
            <a:off x="1621766" y="4874589"/>
            <a:ext cx="1664898" cy="672194"/>
          </a:xfrm>
          <a:prstGeom prst="rect">
            <a:avLst/>
          </a:prstGeom>
          <a:noFill/>
          <a:ln w="381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369611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C4FE68-FA9B-CF41-AEB6-E021B7D009A0}"/>
              </a:ext>
            </a:extLst>
          </p:cNvPr>
          <p:cNvSpPr>
            <a:spLocks noGrp="1"/>
          </p:cNvSpPr>
          <p:nvPr>
            <p:ph idx="1"/>
          </p:nvPr>
        </p:nvSpPr>
        <p:spPr>
          <a:xfrm>
            <a:off x="923925" y="1587260"/>
            <a:ext cx="11596688" cy="5108179"/>
          </a:xfrm>
        </p:spPr>
        <p:txBody>
          <a:bodyPr>
            <a:normAutofit/>
          </a:bodyPr>
          <a:lstStyle/>
          <a:p>
            <a:pPr lvl="1"/>
            <a:endParaRPr lang="en-US" dirty="0"/>
          </a:p>
          <a:p>
            <a:pPr lvl="1"/>
            <a:endParaRPr lang="en-US" dirty="0"/>
          </a:p>
        </p:txBody>
      </p:sp>
      <p:sp>
        <p:nvSpPr>
          <p:cNvPr id="5" name="Title 4">
            <a:extLst>
              <a:ext uri="{FF2B5EF4-FFF2-40B4-BE49-F238E27FC236}">
                <a16:creationId xmlns:a16="http://schemas.microsoft.com/office/drawing/2014/main" id="{054A647B-C522-4748-80B3-5194768687D2}"/>
              </a:ext>
            </a:extLst>
          </p:cNvPr>
          <p:cNvSpPr>
            <a:spLocks noGrp="1"/>
          </p:cNvSpPr>
          <p:nvPr>
            <p:ph type="title"/>
          </p:nvPr>
        </p:nvSpPr>
        <p:spPr/>
        <p:txBody>
          <a:bodyPr/>
          <a:lstStyle/>
          <a:p>
            <a:r>
              <a:rPr lang="en-GB" sz="4000" dirty="0">
                <a:latin typeface="Source Sans Pro" panose="020B0503030403020204" pitchFamily="34" charset="0"/>
                <a:ea typeface="Source Sans Pro" panose="020B0503030403020204" pitchFamily="34" charset="0"/>
              </a:rPr>
              <a:t>Queue Control - 2</a:t>
            </a:r>
            <a:endParaRPr lang="en-US" dirty="0"/>
          </a:p>
        </p:txBody>
      </p:sp>
      <p:sp>
        <p:nvSpPr>
          <p:cNvPr id="2" name="Content Placeholder 5">
            <a:extLst>
              <a:ext uri="{FF2B5EF4-FFF2-40B4-BE49-F238E27FC236}">
                <a16:creationId xmlns:a16="http://schemas.microsoft.com/office/drawing/2014/main" id="{0E855641-2C84-6FEA-0AB4-C34B3DCC18CC}"/>
              </a:ext>
            </a:extLst>
          </p:cNvPr>
          <p:cNvSpPr txBox="1">
            <a:spLocks/>
          </p:cNvSpPr>
          <p:nvPr/>
        </p:nvSpPr>
        <p:spPr>
          <a:xfrm>
            <a:off x="1076325" y="1636145"/>
            <a:ext cx="11596688" cy="510817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ACD Supervisors can move queueing calls (Normal or Callback) to other ACD groups.</a:t>
            </a:r>
          </a:p>
          <a:p>
            <a:pPr fontAlgn="auto">
              <a:spcAft>
                <a:spcPts val="0"/>
              </a:spcAft>
            </a:pPr>
            <a:r>
              <a:rPr lang="en-US" dirty="0"/>
              <a:t>Counts as “Bounced” for the initial ACD group.</a:t>
            </a:r>
          </a:p>
          <a:p>
            <a:pPr fontAlgn="auto">
              <a:spcAft>
                <a:spcPts val="0"/>
              </a:spcAft>
            </a:pPr>
            <a:r>
              <a:rPr lang="en-US" dirty="0"/>
              <a:t>This can be done via:</a:t>
            </a:r>
          </a:p>
          <a:p>
            <a:pPr lvl="1" fontAlgn="auto">
              <a:spcAft>
                <a:spcPts val="0"/>
              </a:spcAft>
            </a:pPr>
            <a:r>
              <a:rPr lang="en-US" dirty="0"/>
              <a:t>ACD Wallboard</a:t>
            </a:r>
          </a:p>
          <a:p>
            <a:pPr lvl="1" fontAlgn="auto">
              <a:spcAft>
                <a:spcPts val="0"/>
              </a:spcAft>
            </a:pPr>
            <a:r>
              <a:rPr lang="en-US" dirty="0"/>
              <a:t>My Dashboard (Live Calls Component)</a:t>
            </a:r>
          </a:p>
        </p:txBody>
      </p:sp>
      <p:pic>
        <p:nvPicPr>
          <p:cNvPr id="7" name="Picture 6">
            <a:extLst>
              <a:ext uri="{FF2B5EF4-FFF2-40B4-BE49-F238E27FC236}">
                <a16:creationId xmlns:a16="http://schemas.microsoft.com/office/drawing/2014/main" id="{13775322-BE81-E8A6-DF6A-5C2E04DEC0DE}"/>
              </a:ext>
            </a:extLst>
          </p:cNvPr>
          <p:cNvPicPr>
            <a:picLocks noChangeAspect="1"/>
          </p:cNvPicPr>
          <p:nvPr/>
        </p:nvPicPr>
        <p:blipFill>
          <a:blip r:embed="rId3"/>
          <a:stretch>
            <a:fillRect/>
          </a:stretch>
        </p:blipFill>
        <p:spPr>
          <a:xfrm>
            <a:off x="1203218" y="5532468"/>
            <a:ext cx="11038101" cy="1052243"/>
          </a:xfrm>
          <a:prstGeom prst="rect">
            <a:avLst/>
          </a:prstGeom>
        </p:spPr>
      </p:pic>
      <p:pic>
        <p:nvPicPr>
          <p:cNvPr id="10" name="Picture 9">
            <a:extLst>
              <a:ext uri="{FF2B5EF4-FFF2-40B4-BE49-F238E27FC236}">
                <a16:creationId xmlns:a16="http://schemas.microsoft.com/office/drawing/2014/main" id="{74702849-AB7A-F6C3-6B8F-6660E1DDE785}"/>
              </a:ext>
            </a:extLst>
          </p:cNvPr>
          <p:cNvPicPr>
            <a:picLocks noChangeAspect="1"/>
          </p:cNvPicPr>
          <p:nvPr/>
        </p:nvPicPr>
        <p:blipFill rotWithShape="1">
          <a:blip r:embed="rId4"/>
          <a:srcRect t="2555"/>
          <a:stretch/>
        </p:blipFill>
        <p:spPr>
          <a:xfrm>
            <a:off x="7901796" y="3055552"/>
            <a:ext cx="4339523" cy="2269364"/>
          </a:xfrm>
          <a:prstGeom prst="rect">
            <a:avLst/>
          </a:prstGeom>
        </p:spPr>
      </p:pic>
      <p:sp>
        <p:nvSpPr>
          <p:cNvPr id="11" name="Rectangle 10">
            <a:extLst>
              <a:ext uri="{FF2B5EF4-FFF2-40B4-BE49-F238E27FC236}">
                <a16:creationId xmlns:a16="http://schemas.microsoft.com/office/drawing/2014/main" id="{DADCF42A-0B08-8CC1-F7E6-5E2FD0D05EA1}"/>
              </a:ext>
            </a:extLst>
          </p:cNvPr>
          <p:cNvSpPr/>
          <p:nvPr/>
        </p:nvSpPr>
        <p:spPr>
          <a:xfrm>
            <a:off x="1509623" y="5760476"/>
            <a:ext cx="1664898" cy="657577"/>
          </a:xfrm>
          <a:prstGeom prst="rect">
            <a:avLst/>
          </a:prstGeom>
          <a:noFill/>
          <a:ln w="38100" cap="flat" cmpd="sng" algn="ctr">
            <a:solidFill>
              <a:srgbClr val="51ACE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ln w="57150">
                <a:solidFill>
                  <a:schemeClr val="tx1"/>
                </a:solidFill>
              </a:ln>
            </a:endParaRPr>
          </a:p>
        </p:txBody>
      </p:sp>
      <p:sp>
        <p:nvSpPr>
          <p:cNvPr id="12" name="Arrow: Right 11">
            <a:extLst>
              <a:ext uri="{FF2B5EF4-FFF2-40B4-BE49-F238E27FC236}">
                <a16:creationId xmlns:a16="http://schemas.microsoft.com/office/drawing/2014/main" id="{987C3EF4-8905-11E5-BBC8-5B370CD444FC}"/>
              </a:ext>
            </a:extLst>
          </p:cNvPr>
          <p:cNvSpPr/>
          <p:nvPr/>
        </p:nvSpPr>
        <p:spPr>
          <a:xfrm rot="20614282">
            <a:off x="3271867" y="4866636"/>
            <a:ext cx="4621887" cy="458254"/>
          </a:xfrm>
          <a:prstGeom prst="rightArrow">
            <a:avLst/>
          </a:prstGeom>
          <a:solidFill>
            <a:srgbClr val="51AC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808385"/>
      </p:ext>
    </p:extLst>
  </p:cSld>
  <p:clrMapOvr>
    <a:masterClrMapping/>
  </p:clrMapOvr>
</p:sld>
</file>

<file path=ppt/theme/theme1.xml><?xml version="1.0" encoding="utf-8"?>
<a:theme xmlns:a="http://schemas.openxmlformats.org/drawingml/2006/main" name="Pragma Template master_2.3">
  <a:themeElements>
    <a:clrScheme name="Pragma 1">
      <a:dk1>
        <a:srgbClr val="204157"/>
      </a:dk1>
      <a:lt1>
        <a:srgbClr val="FFFFFF"/>
      </a:lt1>
      <a:dk2>
        <a:srgbClr val="51ACE1"/>
      </a:dk2>
      <a:lt2>
        <a:srgbClr val="EFEFEF"/>
      </a:lt2>
      <a:accent1>
        <a:srgbClr val="51ACE1"/>
      </a:accent1>
      <a:accent2>
        <a:srgbClr val="EF7C00"/>
      </a:accent2>
      <a:accent3>
        <a:srgbClr val="204157"/>
      </a:accent3>
      <a:accent4>
        <a:srgbClr val="56575E"/>
      </a:accent4>
      <a:accent5>
        <a:srgbClr val="AAABB3"/>
      </a:accent5>
      <a:accent6>
        <a:srgbClr val="70AD47"/>
      </a:accent6>
      <a:hlink>
        <a:srgbClr val="51ACE1"/>
      </a:hlink>
      <a:folHlink>
        <a:srgbClr val="EF7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Pragma Template master_2.3" id="{6A871B94-210D-AD43-92C5-81EE8B7F3485}" vid="{80B33521-E2FB-B849-A1A1-3FB05D9A8EEA}"/>
    </a:ext>
  </a:extLst>
</a:theme>
</file>

<file path=ppt/theme/theme2.xml><?xml version="1.0" encoding="utf-8"?>
<a:theme xmlns:a="http://schemas.openxmlformats.org/drawingml/2006/main" name="4_Custom Design">
  <a:themeElements>
    <a:clrScheme name="Pragma">
      <a:dk1>
        <a:srgbClr val="204157"/>
      </a:dk1>
      <a:lt1>
        <a:srgbClr val="FFFFFF"/>
      </a:lt1>
      <a:dk2>
        <a:srgbClr val="51ACE1"/>
      </a:dk2>
      <a:lt2>
        <a:srgbClr val="EFEFEF"/>
      </a:lt2>
      <a:accent1>
        <a:srgbClr val="51ACE1"/>
      </a:accent1>
      <a:accent2>
        <a:srgbClr val="EF7C00"/>
      </a:accent2>
      <a:accent3>
        <a:srgbClr val="204157"/>
      </a:accent3>
      <a:accent4>
        <a:srgbClr val="56575E"/>
      </a:accent4>
      <a:accent5>
        <a:srgbClr val="AAABB3"/>
      </a:accent5>
      <a:accent6>
        <a:srgbClr val="70AD47"/>
      </a:accent6>
      <a:hlink>
        <a:srgbClr val="51ACE1"/>
      </a:hlink>
      <a:folHlink>
        <a:srgbClr val="EF7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ustom Design">
  <a:themeElements>
    <a:clrScheme name="Pragma">
      <a:dk1>
        <a:srgbClr val="204157"/>
      </a:dk1>
      <a:lt1>
        <a:srgbClr val="FFFFFF"/>
      </a:lt1>
      <a:dk2>
        <a:srgbClr val="51ACE1"/>
      </a:dk2>
      <a:lt2>
        <a:srgbClr val="EFEFEF"/>
      </a:lt2>
      <a:accent1>
        <a:srgbClr val="51ACE1"/>
      </a:accent1>
      <a:accent2>
        <a:srgbClr val="EF7C00"/>
      </a:accent2>
      <a:accent3>
        <a:srgbClr val="204157"/>
      </a:accent3>
      <a:accent4>
        <a:srgbClr val="56575E"/>
      </a:accent4>
      <a:accent5>
        <a:srgbClr val="AAABB3"/>
      </a:accent5>
      <a:accent6>
        <a:srgbClr val="70AD47"/>
      </a:accent6>
      <a:hlink>
        <a:srgbClr val="51ACE1"/>
      </a:hlink>
      <a:folHlink>
        <a:srgbClr val="EF7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C6D937E55E164C82FA16CA5B06DE56" ma:contentTypeVersion="13" ma:contentTypeDescription="Create a new document." ma:contentTypeScope="" ma:versionID="b762257e3297deb18b77aab7e6b718aa">
  <xsd:schema xmlns:xsd="http://www.w3.org/2001/XMLSchema" xmlns:xs="http://www.w3.org/2001/XMLSchema" xmlns:p="http://schemas.microsoft.com/office/2006/metadata/properties" xmlns:ns2="72211cd1-6d33-4c92-9468-6af4b2bae34f" xmlns:ns3="5263194a-13ff-48a4-9e3a-a5e3d02d1dcb" targetNamespace="http://schemas.microsoft.com/office/2006/metadata/properties" ma:root="true" ma:fieldsID="dc632238822d7fa4e667343710e85001" ns2:_="" ns3:_="">
    <xsd:import namespace="72211cd1-6d33-4c92-9468-6af4b2bae34f"/>
    <xsd:import namespace="5263194a-13ff-48a4-9e3a-a5e3d02d1dc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211cd1-6d33-4c92-9468-6af4b2bae3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63194a-13ff-48a4-9e3a-a5e3d02d1dc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138A39-B9D6-4FBD-99D9-45133548B487}">
  <ds:schemaRefs>
    <ds:schemaRef ds:uri="5263194a-13ff-48a4-9e3a-a5e3d02d1dcb"/>
    <ds:schemaRef ds:uri="72211cd1-6d33-4c92-9468-6af4b2bae3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B537BCC-637B-4BC5-9A30-48E914C13F4F}">
  <ds:schemaRefs>
    <ds:schemaRef ds:uri="http://schemas.microsoft.com/sharepoint/v3/contenttype/forms"/>
  </ds:schemaRefs>
</ds:datastoreItem>
</file>

<file path=customXml/itemProps3.xml><?xml version="1.0" encoding="utf-8"?>
<ds:datastoreItem xmlns:ds="http://schemas.openxmlformats.org/officeDocument/2006/customXml" ds:itemID="{54170144-A311-4A13-B254-4B9C6B5D39CD}">
  <ds:schemaRefs>
    <ds:schemaRef ds:uri="5263194a-13ff-48a4-9e3a-a5e3d02d1dcb"/>
    <ds:schemaRef ds:uri="72211cd1-6d33-4c92-9468-6af4b2bae3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Pragma Template master_2</Template>
  <TotalTime>8726</TotalTime>
  <Words>1133</Words>
  <Application>Microsoft Office PowerPoint</Application>
  <PresentationFormat>Custom</PresentationFormat>
  <Paragraphs>136</Paragraphs>
  <Slides>20</Slides>
  <Notes>20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Calibri</vt:lpstr>
      <vt:lpstr>Source Sans Pro</vt:lpstr>
      <vt:lpstr>Pragma Template master_2.3</vt:lpstr>
      <vt:lpstr>4_Custom Design</vt:lpstr>
      <vt:lpstr>5_Custom Design</vt:lpstr>
      <vt:lpstr>Analytics 4.0 Overview</vt:lpstr>
      <vt:lpstr>Summary of Changes</vt:lpstr>
      <vt:lpstr>Agent Log-Off</vt:lpstr>
      <vt:lpstr>Agent State Control</vt:lpstr>
      <vt:lpstr>Silent Monitoring/ Whisper Coaching - 1</vt:lpstr>
      <vt:lpstr>Silent Monitoring/ Whisper Coaching - 2</vt:lpstr>
      <vt:lpstr>Silent Monitoring/ Whisper Coaching - 3</vt:lpstr>
      <vt:lpstr>Queue Control - 1</vt:lpstr>
      <vt:lpstr>Queue Control - 2</vt:lpstr>
      <vt:lpstr>Queue Control - 3</vt:lpstr>
      <vt:lpstr>Call Control - 1</vt:lpstr>
      <vt:lpstr>Call Control - 2</vt:lpstr>
      <vt:lpstr>Agent Break Reason Report - 1</vt:lpstr>
      <vt:lpstr>Agent Break Reason Report - 2</vt:lpstr>
      <vt:lpstr>Queued Callback KPIs - 1</vt:lpstr>
      <vt:lpstr>Queued Callback KPIs - 2</vt:lpstr>
      <vt:lpstr>Bounced rather than Missed - 1</vt:lpstr>
      <vt:lpstr>Bounced rather than Missed - 2</vt:lpstr>
      <vt:lpstr>Consolidated Reporting Group - 1</vt:lpstr>
      <vt:lpstr>Consolidated Reporting Group - 2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Green</dc:creator>
  <cp:lastModifiedBy>Ethan Hart-Coombes</cp:lastModifiedBy>
  <cp:revision>1</cp:revision>
  <dcterms:created xsi:type="dcterms:W3CDTF">2021-09-20T09:23:25Z</dcterms:created>
  <dcterms:modified xsi:type="dcterms:W3CDTF">2023-11-06T14:31:49Z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0x010100ECC6D937E55E164C82FA16CA5B06DE56</vt:lpwstr>
  </property>
</Properties>
</file>