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2" r:id="rId4"/>
    <p:sldMasterId id="2147483703" r:id="rId5"/>
    <p:sldMasterId id="2147483738" r:id="rId6"/>
  </p:sldMasterIdLst>
  <p:notesMasterIdLst>
    <p:notesMasterId r:id="rId45"/>
  </p:notesMasterIdLst>
  <p:sldIdLst>
    <p:sldId id="256" r:id="rId7"/>
    <p:sldId id="277" r:id="rId8"/>
    <p:sldId id="262" r:id="rId9"/>
    <p:sldId id="307" r:id="rId10"/>
    <p:sldId id="310" r:id="rId11"/>
    <p:sldId id="290" r:id="rId12"/>
    <p:sldId id="321" r:id="rId13"/>
    <p:sldId id="291" r:id="rId14"/>
    <p:sldId id="309" r:id="rId15"/>
    <p:sldId id="292" r:id="rId16"/>
    <p:sldId id="320" r:id="rId17"/>
    <p:sldId id="293" r:id="rId18"/>
    <p:sldId id="295" r:id="rId19"/>
    <p:sldId id="298" r:id="rId20"/>
    <p:sldId id="299" r:id="rId21"/>
    <p:sldId id="300" r:id="rId22"/>
    <p:sldId id="301" r:id="rId23"/>
    <p:sldId id="302" r:id="rId24"/>
    <p:sldId id="303" r:id="rId25"/>
    <p:sldId id="305" r:id="rId26"/>
    <p:sldId id="306" r:id="rId27"/>
    <p:sldId id="318" r:id="rId28"/>
    <p:sldId id="319" r:id="rId29"/>
    <p:sldId id="311" r:id="rId30"/>
    <p:sldId id="312" r:id="rId31"/>
    <p:sldId id="279" r:id="rId32"/>
    <p:sldId id="288" r:id="rId33"/>
    <p:sldId id="281" r:id="rId34"/>
    <p:sldId id="316" r:id="rId35"/>
    <p:sldId id="282" r:id="rId36"/>
    <p:sldId id="314" r:id="rId37"/>
    <p:sldId id="283" r:id="rId38"/>
    <p:sldId id="317" r:id="rId39"/>
    <p:sldId id="284" r:id="rId40"/>
    <p:sldId id="285" r:id="rId41"/>
    <p:sldId id="287" r:id="rId42"/>
    <p:sldId id="315" r:id="rId43"/>
    <p:sldId id="289" r:id="rId44"/>
  </p:sldIdLst>
  <p:sldSz cx="13444538" cy="7562850"/>
  <p:notesSz cx="9144000" cy="6858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42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C00"/>
    <a:srgbClr val="FFFFFF"/>
    <a:srgbClr val="51ACE1"/>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5AF36-D544-46F8-BA50-5DEA6672DAA0}" v="8" dt="2023-11-06T15:31:25.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2070" autoAdjust="0"/>
  </p:normalViewPr>
  <p:slideViewPr>
    <p:cSldViewPr snapToGrid="0">
      <p:cViewPr varScale="1">
        <p:scale>
          <a:sx n="69" d="100"/>
          <a:sy n="69" d="100"/>
        </p:scale>
        <p:origin x="898" y="82"/>
      </p:cViewPr>
      <p:guideLst>
        <p:guide orient="horz" pos="2382"/>
        <p:guide pos="4235"/>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Aldridge" userId="f32cda02-61a3-4433-93d8-d3a70806aaf9" providerId="ADAL" clId="{BC4D78C0-F04D-4E82-B24D-9ECE6A877978}"/>
    <pc:docChg chg="delSld modSld">
      <pc:chgData name="Josh Aldridge" userId="f32cda02-61a3-4433-93d8-d3a70806aaf9" providerId="ADAL" clId="{BC4D78C0-F04D-4E82-B24D-9ECE6A877978}" dt="2023-10-20T08:27:50.882" v="207" actId="20577"/>
      <pc:docMkLst>
        <pc:docMk/>
      </pc:docMkLst>
      <pc:sldChg chg="modNotesTx">
        <pc:chgData name="Josh Aldridge" userId="f32cda02-61a3-4433-93d8-d3a70806aaf9" providerId="ADAL" clId="{BC4D78C0-F04D-4E82-B24D-9ECE6A877978}" dt="2023-10-20T08:27:50.882" v="207" actId="20577"/>
        <pc:sldMkLst>
          <pc:docMk/>
          <pc:sldMk cId="695722012" sldId="290"/>
        </pc:sldMkLst>
      </pc:sldChg>
      <pc:sldChg chg="modSp mod">
        <pc:chgData name="Josh Aldridge" userId="f32cda02-61a3-4433-93d8-d3a70806aaf9" providerId="ADAL" clId="{BC4D78C0-F04D-4E82-B24D-9ECE6A877978}" dt="2023-10-09T16:06:57.747" v="61" actId="20577"/>
        <pc:sldMkLst>
          <pc:docMk/>
          <pc:sldMk cId="508627354" sldId="291"/>
        </pc:sldMkLst>
        <pc:spChg chg="mod">
          <ac:chgData name="Josh Aldridge" userId="f32cda02-61a3-4433-93d8-d3a70806aaf9" providerId="ADAL" clId="{BC4D78C0-F04D-4E82-B24D-9ECE6A877978}" dt="2023-10-09T16:06:57.747" v="61" actId="20577"/>
          <ac:spMkLst>
            <pc:docMk/>
            <pc:sldMk cId="508627354" sldId="291"/>
            <ac:spMk id="5" creationId="{054A647B-C522-4748-80B3-5194768687D2}"/>
          </ac:spMkLst>
        </pc:spChg>
      </pc:sldChg>
      <pc:sldChg chg="modSp mod">
        <pc:chgData name="Josh Aldridge" userId="f32cda02-61a3-4433-93d8-d3a70806aaf9" providerId="ADAL" clId="{BC4D78C0-F04D-4E82-B24D-9ECE6A877978}" dt="2023-10-09T16:07:05.117" v="63" actId="113"/>
        <pc:sldMkLst>
          <pc:docMk/>
          <pc:sldMk cId="2878740403" sldId="297"/>
        </pc:sldMkLst>
        <pc:spChg chg="mod">
          <ac:chgData name="Josh Aldridge" userId="f32cda02-61a3-4433-93d8-d3a70806aaf9" providerId="ADAL" clId="{BC4D78C0-F04D-4E82-B24D-9ECE6A877978}" dt="2023-10-09T16:07:05.117" v="63" actId="113"/>
          <ac:spMkLst>
            <pc:docMk/>
            <pc:sldMk cId="2878740403" sldId="297"/>
            <ac:spMk id="6" creationId="{FBC4FE68-FA9B-CF41-AEB6-E021B7D009A0}"/>
          </ac:spMkLst>
        </pc:spChg>
      </pc:sldChg>
      <pc:sldChg chg="del">
        <pc:chgData name="Josh Aldridge" userId="f32cda02-61a3-4433-93d8-d3a70806aaf9" providerId="ADAL" clId="{BC4D78C0-F04D-4E82-B24D-9ECE6A877978}" dt="2023-10-09T16:06:55.907" v="60" actId="2696"/>
        <pc:sldMkLst>
          <pc:docMk/>
          <pc:sldMk cId="465952718" sldId="308"/>
        </pc:sldMkLst>
      </pc:sldChg>
    </pc:docChg>
  </pc:docChgLst>
  <pc:docChgLst>
    <pc:chgData name="Ethan Hart-Coombes" userId="916dd0ae-efba-4cae-8e68-4479ccb03e2e" providerId="ADAL" clId="{458BA0E3-43E1-4125-94E1-4F3A7693DBDE}"/>
    <pc:docChg chg="undo custSel addSld delSld modSld sldOrd">
      <pc:chgData name="Ethan Hart-Coombes" userId="916dd0ae-efba-4cae-8e68-4479ccb03e2e" providerId="ADAL" clId="{458BA0E3-43E1-4125-94E1-4F3A7693DBDE}" dt="2023-10-03T16:02:08.803" v="6266" actId="5793"/>
      <pc:docMkLst>
        <pc:docMk/>
      </pc:docMkLst>
      <pc:sldChg chg="modSp mod">
        <pc:chgData name="Ethan Hart-Coombes" userId="916dd0ae-efba-4cae-8e68-4479ccb03e2e" providerId="ADAL" clId="{458BA0E3-43E1-4125-94E1-4F3A7693DBDE}" dt="2023-10-02T14:00:46.664" v="8" actId="20577"/>
        <pc:sldMkLst>
          <pc:docMk/>
          <pc:sldMk cId="3915576272" sldId="256"/>
        </pc:sldMkLst>
        <pc:spChg chg="mod">
          <ac:chgData name="Ethan Hart-Coombes" userId="916dd0ae-efba-4cae-8e68-4479ccb03e2e" providerId="ADAL" clId="{458BA0E3-43E1-4125-94E1-4F3A7693DBDE}" dt="2023-10-02T14:00:46.664" v="8" actId="20577"/>
          <ac:spMkLst>
            <pc:docMk/>
            <pc:sldMk cId="3915576272" sldId="256"/>
            <ac:spMk id="4" creationId="{73C412C2-ECF2-BD4E-8FAD-3624727ED73E}"/>
          </ac:spMkLst>
        </pc:spChg>
      </pc:sldChg>
      <pc:sldChg chg="addSp delSp modSp mod">
        <pc:chgData name="Ethan Hart-Coombes" userId="916dd0ae-efba-4cae-8e68-4479ccb03e2e" providerId="ADAL" clId="{458BA0E3-43E1-4125-94E1-4F3A7693DBDE}" dt="2023-10-02T14:58:37.854" v="2706" actId="208"/>
        <pc:sldMkLst>
          <pc:docMk/>
          <pc:sldMk cId="606724945" sldId="262"/>
        </pc:sldMkLst>
        <pc:spChg chg="mod">
          <ac:chgData name="Ethan Hart-Coombes" userId="916dd0ae-efba-4cae-8e68-4479ccb03e2e" providerId="ADAL" clId="{458BA0E3-43E1-4125-94E1-4F3A7693DBDE}" dt="2023-10-02T14:29:19.871" v="2187" actId="20577"/>
          <ac:spMkLst>
            <pc:docMk/>
            <pc:sldMk cId="606724945" sldId="262"/>
            <ac:spMk id="5" creationId="{054A647B-C522-4748-80B3-5194768687D2}"/>
          </ac:spMkLst>
        </pc:spChg>
        <pc:spChg chg="mod">
          <ac:chgData name="Ethan Hart-Coombes" userId="916dd0ae-efba-4cae-8e68-4479ccb03e2e" providerId="ADAL" clId="{458BA0E3-43E1-4125-94E1-4F3A7693DBDE}" dt="2023-10-02T14:44:56.097" v="2685" actId="20577"/>
          <ac:spMkLst>
            <pc:docMk/>
            <pc:sldMk cId="606724945" sldId="262"/>
            <ac:spMk id="6" creationId="{FBC4FE68-FA9B-CF41-AEB6-E021B7D009A0}"/>
          </ac:spMkLst>
        </pc:spChg>
        <pc:spChg chg="add mod">
          <ac:chgData name="Ethan Hart-Coombes" userId="916dd0ae-efba-4cae-8e68-4479ccb03e2e" providerId="ADAL" clId="{458BA0E3-43E1-4125-94E1-4F3A7693DBDE}" dt="2023-10-02T14:57:36.338" v="2696" actId="14100"/>
          <ac:spMkLst>
            <pc:docMk/>
            <pc:sldMk cId="606724945" sldId="262"/>
            <ac:spMk id="10" creationId="{1026265F-1F64-D5DB-3F3E-D3C4D37FFF33}"/>
          </ac:spMkLst>
        </pc:spChg>
        <pc:spChg chg="add del mod">
          <ac:chgData name="Ethan Hart-Coombes" userId="916dd0ae-efba-4cae-8e68-4479ccb03e2e" providerId="ADAL" clId="{458BA0E3-43E1-4125-94E1-4F3A7693DBDE}" dt="2023-10-02T14:57:43.429" v="2698" actId="478"/>
          <ac:spMkLst>
            <pc:docMk/>
            <pc:sldMk cId="606724945" sldId="262"/>
            <ac:spMk id="11" creationId="{7E897ECE-7D94-6516-2C56-636838CA32B9}"/>
          </ac:spMkLst>
        </pc:spChg>
        <pc:spChg chg="add mod">
          <ac:chgData name="Ethan Hart-Coombes" userId="916dd0ae-efba-4cae-8e68-4479ccb03e2e" providerId="ADAL" clId="{458BA0E3-43E1-4125-94E1-4F3A7693DBDE}" dt="2023-10-02T14:57:58.717" v="2701" actId="14100"/>
          <ac:spMkLst>
            <pc:docMk/>
            <pc:sldMk cId="606724945" sldId="262"/>
            <ac:spMk id="12" creationId="{63EBA8C9-C0C4-008C-6D9C-B75B17BBE060}"/>
          </ac:spMkLst>
        </pc:spChg>
        <pc:picChg chg="add mod">
          <ac:chgData name="Ethan Hart-Coombes" userId="916dd0ae-efba-4cae-8e68-4479ccb03e2e" providerId="ADAL" clId="{458BA0E3-43E1-4125-94E1-4F3A7693DBDE}" dt="2023-10-02T14:56:58.521" v="2692" actId="1076"/>
          <ac:picMkLst>
            <pc:docMk/>
            <pc:sldMk cId="606724945" sldId="262"/>
            <ac:picMk id="3" creationId="{3ADE412F-8BB8-D2D0-5A5A-F487E7B144CC}"/>
          </ac:picMkLst>
        </pc:picChg>
        <pc:picChg chg="del">
          <ac:chgData name="Ethan Hart-Coombes" userId="916dd0ae-efba-4cae-8e68-4479ccb03e2e" providerId="ADAL" clId="{458BA0E3-43E1-4125-94E1-4F3A7693DBDE}" dt="2023-10-02T14:01:02.753" v="12" actId="478"/>
          <ac:picMkLst>
            <pc:docMk/>
            <pc:sldMk cId="606724945" sldId="262"/>
            <ac:picMk id="4" creationId="{BF4EFE6D-5AAA-F598-9D8C-926275560D6E}"/>
          </ac:picMkLst>
        </pc:picChg>
        <pc:picChg chg="add mod">
          <ac:chgData name="Ethan Hart-Coombes" userId="916dd0ae-efba-4cae-8e68-4479ccb03e2e" providerId="ADAL" clId="{458BA0E3-43E1-4125-94E1-4F3A7693DBDE}" dt="2023-10-02T14:56:56.753" v="2691" actId="1076"/>
          <ac:picMkLst>
            <pc:docMk/>
            <pc:sldMk cId="606724945" sldId="262"/>
            <ac:picMk id="8" creationId="{4F34E364-6120-5463-7B95-705511FEF759}"/>
          </ac:picMkLst>
        </pc:picChg>
        <pc:picChg chg="del">
          <ac:chgData name="Ethan Hart-Coombes" userId="916dd0ae-efba-4cae-8e68-4479ccb03e2e" providerId="ADAL" clId="{458BA0E3-43E1-4125-94E1-4F3A7693DBDE}" dt="2023-10-02T14:01:02.322" v="11" actId="478"/>
          <ac:picMkLst>
            <pc:docMk/>
            <pc:sldMk cId="606724945" sldId="262"/>
            <ac:picMk id="9" creationId="{5F817EA7-4E23-EAB8-7CF6-475C37F55E9F}"/>
          </ac:picMkLst>
        </pc:picChg>
        <pc:cxnChg chg="add mod">
          <ac:chgData name="Ethan Hart-Coombes" userId="916dd0ae-efba-4cae-8e68-4479ccb03e2e" providerId="ADAL" clId="{458BA0E3-43E1-4125-94E1-4F3A7693DBDE}" dt="2023-10-02T14:58:37.854" v="2706" actId="208"/>
          <ac:cxnSpMkLst>
            <pc:docMk/>
            <pc:sldMk cId="606724945" sldId="262"/>
            <ac:cxnSpMk id="14" creationId="{2DF07071-C3A0-CAC0-7767-90E4D81C0869}"/>
          </ac:cxnSpMkLst>
        </pc:cxnChg>
      </pc:sldChg>
      <pc:sldChg chg="modSp mod">
        <pc:chgData name="Ethan Hart-Coombes" userId="916dd0ae-efba-4cae-8e68-4479ccb03e2e" providerId="ADAL" clId="{458BA0E3-43E1-4125-94E1-4F3A7693DBDE}" dt="2023-10-03T15:29:12.795" v="5701" actId="20577"/>
        <pc:sldMkLst>
          <pc:docMk/>
          <pc:sldMk cId="84807362" sldId="277"/>
        </pc:sldMkLst>
        <pc:spChg chg="mod">
          <ac:chgData name="Ethan Hart-Coombes" userId="916dd0ae-efba-4cae-8e68-4479ccb03e2e" providerId="ADAL" clId="{458BA0E3-43E1-4125-94E1-4F3A7693DBDE}" dt="2023-10-02T14:07:24.575" v="481" actId="1076"/>
          <ac:spMkLst>
            <pc:docMk/>
            <pc:sldMk cId="84807362" sldId="277"/>
            <ac:spMk id="4" creationId="{83C1EE4E-FCE0-41EA-9179-59568092BD22}"/>
          </ac:spMkLst>
        </pc:spChg>
        <pc:graphicFrameChg chg="mod modGraphic">
          <ac:chgData name="Ethan Hart-Coombes" userId="916dd0ae-efba-4cae-8e68-4479ccb03e2e" providerId="ADAL" clId="{458BA0E3-43E1-4125-94E1-4F3A7693DBDE}" dt="2023-10-03T15:29:12.795" v="5701" actId="20577"/>
          <ac:graphicFrameMkLst>
            <pc:docMk/>
            <pc:sldMk cId="84807362" sldId="277"/>
            <ac:graphicFrameMk id="6" creationId="{23C092DA-224A-4588-BD59-7E0A74C813E2}"/>
          </ac:graphicFrameMkLst>
        </pc:graphicFrameChg>
      </pc:sldChg>
      <pc:sldChg chg="del">
        <pc:chgData name="Ethan Hart-Coombes" userId="916dd0ae-efba-4cae-8e68-4479ccb03e2e" providerId="ADAL" clId="{458BA0E3-43E1-4125-94E1-4F3A7693DBDE}" dt="2023-10-02T14:00:55.873" v="9" actId="47"/>
        <pc:sldMkLst>
          <pc:docMk/>
          <pc:sldMk cId="226238950" sldId="278"/>
        </pc:sldMkLst>
      </pc:sldChg>
      <pc:sldChg chg="addSp delSp modSp add mod">
        <pc:chgData name="Ethan Hart-Coombes" userId="916dd0ae-efba-4cae-8e68-4479ccb03e2e" providerId="ADAL" clId="{458BA0E3-43E1-4125-94E1-4F3A7693DBDE}" dt="2023-10-02T15:28:35.213" v="3074" actId="14100"/>
        <pc:sldMkLst>
          <pc:docMk/>
          <pc:sldMk cId="1974824131" sldId="278"/>
        </pc:sldMkLst>
        <pc:spChg chg="mod">
          <ac:chgData name="Ethan Hart-Coombes" userId="916dd0ae-efba-4cae-8e68-4479ccb03e2e" providerId="ADAL" clId="{458BA0E3-43E1-4125-94E1-4F3A7693DBDE}" dt="2023-10-02T14:29:36.070" v="2208" actId="20577"/>
          <ac:spMkLst>
            <pc:docMk/>
            <pc:sldMk cId="1974824131" sldId="278"/>
            <ac:spMk id="5" creationId="{054A647B-C522-4748-80B3-5194768687D2}"/>
          </ac:spMkLst>
        </pc:spChg>
        <pc:spChg chg="mod">
          <ac:chgData name="Ethan Hart-Coombes" userId="916dd0ae-efba-4cae-8e68-4479ccb03e2e" providerId="ADAL" clId="{458BA0E3-43E1-4125-94E1-4F3A7693DBDE}" dt="2023-10-02T15:01:42.012" v="3057" actId="20577"/>
          <ac:spMkLst>
            <pc:docMk/>
            <pc:sldMk cId="1974824131" sldId="278"/>
            <ac:spMk id="6" creationId="{FBC4FE68-FA9B-CF41-AEB6-E021B7D009A0}"/>
          </ac:spMkLst>
        </pc:spChg>
        <pc:spChg chg="add del mod">
          <ac:chgData name="Ethan Hart-Coombes" userId="916dd0ae-efba-4cae-8e68-4479ccb03e2e" providerId="ADAL" clId="{458BA0E3-43E1-4125-94E1-4F3A7693DBDE}" dt="2023-10-02T15:28:09.798" v="3069"/>
          <ac:spMkLst>
            <pc:docMk/>
            <pc:sldMk cId="1974824131" sldId="278"/>
            <ac:spMk id="8" creationId="{9514865C-22C8-818A-38FC-930671BF5E18}"/>
          </ac:spMkLst>
        </pc:spChg>
        <pc:spChg chg="add mod">
          <ac:chgData name="Ethan Hart-Coombes" userId="916dd0ae-efba-4cae-8e68-4479ccb03e2e" providerId="ADAL" clId="{458BA0E3-43E1-4125-94E1-4F3A7693DBDE}" dt="2023-10-02T15:28:28.247" v="3072" actId="14100"/>
          <ac:spMkLst>
            <pc:docMk/>
            <pc:sldMk cId="1974824131" sldId="278"/>
            <ac:spMk id="9" creationId="{D961B000-7C8F-A567-303A-CCF366298B7B}"/>
          </ac:spMkLst>
        </pc:spChg>
        <pc:spChg chg="add mod">
          <ac:chgData name="Ethan Hart-Coombes" userId="916dd0ae-efba-4cae-8e68-4479ccb03e2e" providerId="ADAL" clId="{458BA0E3-43E1-4125-94E1-4F3A7693DBDE}" dt="2023-10-02T15:28:35.213" v="3074" actId="14100"/>
          <ac:spMkLst>
            <pc:docMk/>
            <pc:sldMk cId="1974824131" sldId="278"/>
            <ac:spMk id="10" creationId="{F6F3637D-C0B8-A831-6854-897BE25ED68F}"/>
          </ac:spMkLst>
        </pc:spChg>
        <pc:picChg chg="add mod modCrop">
          <ac:chgData name="Ethan Hart-Coombes" userId="916dd0ae-efba-4cae-8e68-4479ccb03e2e" providerId="ADAL" clId="{458BA0E3-43E1-4125-94E1-4F3A7693DBDE}" dt="2023-10-02T15:27:59.407" v="3067" actId="1076"/>
          <ac:picMkLst>
            <pc:docMk/>
            <pc:sldMk cId="1974824131" sldId="278"/>
            <ac:picMk id="3" creationId="{E2B1AC54-4261-438A-437F-16FFCF7D533D}"/>
          </ac:picMkLst>
        </pc:picChg>
        <pc:picChg chg="add mod">
          <ac:chgData name="Ethan Hart-Coombes" userId="916dd0ae-efba-4cae-8e68-4479ccb03e2e" providerId="ADAL" clId="{458BA0E3-43E1-4125-94E1-4F3A7693DBDE}" dt="2023-10-02T15:27:57.472" v="3066" actId="1076"/>
          <ac:picMkLst>
            <pc:docMk/>
            <pc:sldMk cId="1974824131" sldId="278"/>
            <ac:picMk id="7" creationId="{B15E8D1D-86B5-362D-0EFA-06186AE92691}"/>
          </ac:picMkLst>
        </pc:picChg>
        <pc:cxnChg chg="add mod">
          <ac:chgData name="Ethan Hart-Coombes" userId="916dd0ae-efba-4cae-8e68-4479ccb03e2e" providerId="ADAL" clId="{458BA0E3-43E1-4125-94E1-4F3A7693DBDE}" dt="2023-10-02T15:28:35.213" v="3074" actId="14100"/>
          <ac:cxnSpMkLst>
            <pc:docMk/>
            <pc:sldMk cId="1974824131" sldId="278"/>
            <ac:cxnSpMk id="11" creationId="{52CB44F0-2801-F74A-B99A-1DBE2A310652}"/>
          </ac:cxnSpMkLst>
        </pc:cxnChg>
      </pc:sldChg>
      <pc:sldChg chg="addSp modSp add mod">
        <pc:chgData name="Ethan Hart-Coombes" userId="916dd0ae-efba-4cae-8e68-4479ccb03e2e" providerId="ADAL" clId="{458BA0E3-43E1-4125-94E1-4F3A7693DBDE}" dt="2023-10-03T14:51:53.317" v="4811" actId="6549"/>
        <pc:sldMkLst>
          <pc:docMk/>
          <pc:sldMk cId="21338699" sldId="279"/>
        </pc:sldMkLst>
        <pc:spChg chg="add mod">
          <ac:chgData name="Ethan Hart-Coombes" userId="916dd0ae-efba-4cae-8e68-4479ccb03e2e" providerId="ADAL" clId="{458BA0E3-43E1-4125-94E1-4F3A7693DBDE}" dt="2023-10-03T14:51:53.317" v="4811" actId="6549"/>
          <ac:spMkLst>
            <pc:docMk/>
            <pc:sldMk cId="21338699" sldId="279"/>
            <ac:spMk id="4" creationId="{AE314444-2A32-B5DB-60E3-366A360F38B1}"/>
          </ac:spMkLst>
        </pc:spChg>
        <pc:spChg chg="mod">
          <ac:chgData name="Ethan Hart-Coombes" userId="916dd0ae-efba-4cae-8e68-4479ccb03e2e" providerId="ADAL" clId="{458BA0E3-43E1-4125-94E1-4F3A7693DBDE}" dt="2023-10-02T14:29:53.610" v="2240" actId="20577"/>
          <ac:spMkLst>
            <pc:docMk/>
            <pc:sldMk cId="21338699" sldId="279"/>
            <ac:spMk id="5" creationId="{054A647B-C522-4748-80B3-5194768687D2}"/>
          </ac:spMkLst>
        </pc:spChg>
        <pc:spChg chg="mod">
          <ac:chgData name="Ethan Hart-Coombes" userId="916dd0ae-efba-4cae-8e68-4479ccb03e2e" providerId="ADAL" clId="{458BA0E3-43E1-4125-94E1-4F3A7693DBDE}" dt="2023-10-02T16:19:12.413" v="3251" actId="20577"/>
          <ac:spMkLst>
            <pc:docMk/>
            <pc:sldMk cId="21338699" sldId="279"/>
            <ac:spMk id="6" creationId="{FBC4FE68-FA9B-CF41-AEB6-E021B7D009A0}"/>
          </ac:spMkLst>
        </pc:spChg>
        <pc:picChg chg="add mod">
          <ac:chgData name="Ethan Hart-Coombes" userId="916dd0ae-efba-4cae-8e68-4479ccb03e2e" providerId="ADAL" clId="{458BA0E3-43E1-4125-94E1-4F3A7693DBDE}" dt="2023-10-02T16:19:14.935" v="3252" actId="1076"/>
          <ac:picMkLst>
            <pc:docMk/>
            <pc:sldMk cId="21338699" sldId="279"/>
            <ac:picMk id="3" creationId="{09FCAD4A-5BE0-F5BF-4AC0-6C4278FC7C54}"/>
          </ac:picMkLst>
        </pc:picChg>
      </pc:sldChg>
      <pc:sldChg chg="del">
        <pc:chgData name="Ethan Hart-Coombes" userId="916dd0ae-efba-4cae-8e68-4479ccb03e2e" providerId="ADAL" clId="{458BA0E3-43E1-4125-94E1-4F3A7693DBDE}" dt="2023-10-02T14:00:55.873" v="9" actId="47"/>
        <pc:sldMkLst>
          <pc:docMk/>
          <pc:sldMk cId="3243289196" sldId="279"/>
        </pc:sldMkLst>
      </pc:sldChg>
      <pc:sldChg chg="addSp modSp add mod">
        <pc:chgData name="Ethan Hart-Coombes" userId="916dd0ae-efba-4cae-8e68-4479ccb03e2e" providerId="ADAL" clId="{458BA0E3-43E1-4125-94E1-4F3A7693DBDE}" dt="2023-10-03T09:19:59.236" v="3927" actId="1037"/>
        <pc:sldMkLst>
          <pc:docMk/>
          <pc:sldMk cId="2172031250" sldId="280"/>
        </pc:sldMkLst>
        <pc:spChg chg="add mod">
          <ac:chgData name="Ethan Hart-Coombes" userId="916dd0ae-efba-4cae-8e68-4479ccb03e2e" providerId="ADAL" clId="{458BA0E3-43E1-4125-94E1-4F3A7693DBDE}" dt="2023-10-03T09:19:59.236" v="3927" actId="1037"/>
          <ac:spMkLst>
            <pc:docMk/>
            <pc:sldMk cId="2172031250" sldId="280"/>
            <ac:spMk id="4" creationId="{14FA1EAA-C86A-2AAA-9731-61D1BE0B68D2}"/>
          </ac:spMkLst>
        </pc:spChg>
        <pc:spChg chg="mod">
          <ac:chgData name="Ethan Hart-Coombes" userId="916dd0ae-efba-4cae-8e68-4479ccb03e2e" providerId="ADAL" clId="{458BA0E3-43E1-4125-94E1-4F3A7693DBDE}" dt="2023-10-02T14:30:12.414" v="2279" actId="20577"/>
          <ac:spMkLst>
            <pc:docMk/>
            <pc:sldMk cId="2172031250" sldId="280"/>
            <ac:spMk id="5" creationId="{054A647B-C522-4748-80B3-5194768687D2}"/>
          </ac:spMkLst>
        </pc:spChg>
        <pc:spChg chg="mod">
          <ac:chgData name="Ethan Hart-Coombes" userId="916dd0ae-efba-4cae-8e68-4479ccb03e2e" providerId="ADAL" clId="{458BA0E3-43E1-4125-94E1-4F3A7693DBDE}" dt="2023-10-03T09:19:09.364" v="3890" actId="20577"/>
          <ac:spMkLst>
            <pc:docMk/>
            <pc:sldMk cId="2172031250" sldId="280"/>
            <ac:spMk id="6" creationId="{FBC4FE68-FA9B-CF41-AEB6-E021B7D009A0}"/>
          </ac:spMkLst>
        </pc:spChg>
        <pc:picChg chg="add mod">
          <ac:chgData name="Ethan Hart-Coombes" userId="916dd0ae-efba-4cae-8e68-4479ccb03e2e" providerId="ADAL" clId="{458BA0E3-43E1-4125-94E1-4F3A7693DBDE}" dt="2023-10-03T09:19:59.236" v="3927" actId="1037"/>
          <ac:picMkLst>
            <pc:docMk/>
            <pc:sldMk cId="2172031250" sldId="280"/>
            <ac:picMk id="3" creationId="{AE935866-74BD-C0EE-D7F9-2DBEB5F27A4F}"/>
          </ac:picMkLst>
        </pc:picChg>
      </pc:sldChg>
      <pc:sldChg chg="del">
        <pc:chgData name="Ethan Hart-Coombes" userId="916dd0ae-efba-4cae-8e68-4479ccb03e2e" providerId="ADAL" clId="{458BA0E3-43E1-4125-94E1-4F3A7693DBDE}" dt="2023-10-02T14:00:55.873" v="9" actId="47"/>
        <pc:sldMkLst>
          <pc:docMk/>
          <pc:sldMk cId="3821594825" sldId="280"/>
        </pc:sldMkLst>
      </pc:sldChg>
      <pc:sldChg chg="del">
        <pc:chgData name="Ethan Hart-Coombes" userId="916dd0ae-efba-4cae-8e68-4479ccb03e2e" providerId="ADAL" clId="{458BA0E3-43E1-4125-94E1-4F3A7693DBDE}" dt="2023-10-02T14:00:55.873" v="9" actId="47"/>
        <pc:sldMkLst>
          <pc:docMk/>
          <pc:sldMk cId="123821035" sldId="281"/>
        </pc:sldMkLst>
      </pc:sldChg>
      <pc:sldChg chg="modSp add mod">
        <pc:chgData name="Ethan Hart-Coombes" userId="916dd0ae-efba-4cae-8e68-4479ccb03e2e" providerId="ADAL" clId="{458BA0E3-43E1-4125-94E1-4F3A7693DBDE}" dt="2023-10-03T09:54:15.882" v="4593" actId="20577"/>
        <pc:sldMkLst>
          <pc:docMk/>
          <pc:sldMk cId="204245324" sldId="281"/>
        </pc:sldMkLst>
        <pc:spChg chg="mod">
          <ac:chgData name="Ethan Hart-Coombes" userId="916dd0ae-efba-4cae-8e68-4479ccb03e2e" providerId="ADAL" clId="{458BA0E3-43E1-4125-94E1-4F3A7693DBDE}" dt="2023-10-02T14:30:49.567" v="2314" actId="20577"/>
          <ac:spMkLst>
            <pc:docMk/>
            <pc:sldMk cId="204245324" sldId="281"/>
            <ac:spMk id="5" creationId="{054A647B-C522-4748-80B3-5194768687D2}"/>
          </ac:spMkLst>
        </pc:spChg>
        <pc:spChg chg="mod">
          <ac:chgData name="Ethan Hart-Coombes" userId="916dd0ae-efba-4cae-8e68-4479ccb03e2e" providerId="ADAL" clId="{458BA0E3-43E1-4125-94E1-4F3A7693DBDE}" dt="2023-10-03T09:54:15.882" v="4593" actId="20577"/>
          <ac:spMkLst>
            <pc:docMk/>
            <pc:sldMk cId="204245324" sldId="281"/>
            <ac:spMk id="6" creationId="{FBC4FE68-FA9B-CF41-AEB6-E021B7D009A0}"/>
          </ac:spMkLst>
        </pc:spChg>
      </pc:sldChg>
      <pc:sldChg chg="addSp modSp add mod modNotesTx">
        <pc:chgData name="Ethan Hart-Coombes" userId="916dd0ae-efba-4cae-8e68-4479ccb03e2e" providerId="ADAL" clId="{458BA0E3-43E1-4125-94E1-4F3A7693DBDE}" dt="2023-10-03T15:00:16.057" v="4908" actId="20577"/>
        <pc:sldMkLst>
          <pc:docMk/>
          <pc:sldMk cId="946196313" sldId="282"/>
        </pc:sldMkLst>
        <pc:spChg chg="mod">
          <ac:chgData name="Ethan Hart-Coombes" userId="916dd0ae-efba-4cae-8e68-4479ccb03e2e" providerId="ADAL" clId="{458BA0E3-43E1-4125-94E1-4F3A7693DBDE}" dt="2023-10-02T14:31:03.639" v="2346" actId="20577"/>
          <ac:spMkLst>
            <pc:docMk/>
            <pc:sldMk cId="946196313" sldId="282"/>
            <ac:spMk id="5" creationId="{054A647B-C522-4748-80B3-5194768687D2}"/>
          </ac:spMkLst>
        </pc:spChg>
        <pc:spChg chg="mod">
          <ac:chgData name="Ethan Hart-Coombes" userId="916dd0ae-efba-4cae-8e68-4479ccb03e2e" providerId="ADAL" clId="{458BA0E3-43E1-4125-94E1-4F3A7693DBDE}" dt="2023-10-03T14:42:03.677" v="4782" actId="20577"/>
          <ac:spMkLst>
            <pc:docMk/>
            <pc:sldMk cId="946196313" sldId="282"/>
            <ac:spMk id="6" creationId="{FBC4FE68-FA9B-CF41-AEB6-E021B7D009A0}"/>
          </ac:spMkLst>
        </pc:spChg>
        <pc:spChg chg="add mod">
          <ac:chgData name="Ethan Hart-Coombes" userId="916dd0ae-efba-4cae-8e68-4479ccb03e2e" providerId="ADAL" clId="{458BA0E3-43E1-4125-94E1-4F3A7693DBDE}" dt="2023-10-03T14:54:31.974" v="4843" actId="14100"/>
          <ac:spMkLst>
            <pc:docMk/>
            <pc:sldMk cId="946196313" sldId="282"/>
            <ac:spMk id="8" creationId="{FA5C6CA0-E4DE-0023-3EA4-0AF5BB4DB7DB}"/>
          </ac:spMkLst>
        </pc:spChg>
        <pc:spChg chg="add mod">
          <ac:chgData name="Ethan Hart-Coombes" userId="916dd0ae-efba-4cae-8e68-4479ccb03e2e" providerId="ADAL" clId="{458BA0E3-43E1-4125-94E1-4F3A7693DBDE}" dt="2023-10-03T14:53:53.935" v="4837" actId="1038"/>
          <ac:spMkLst>
            <pc:docMk/>
            <pc:sldMk cId="946196313" sldId="282"/>
            <ac:spMk id="9" creationId="{0C072476-D07B-3926-7911-02272F33429E}"/>
          </ac:spMkLst>
        </pc:spChg>
        <pc:spChg chg="add mod">
          <ac:chgData name="Ethan Hart-Coombes" userId="916dd0ae-efba-4cae-8e68-4479ccb03e2e" providerId="ADAL" clId="{458BA0E3-43E1-4125-94E1-4F3A7693DBDE}" dt="2023-10-03T15:00:16.057" v="4908" actId="20577"/>
          <ac:spMkLst>
            <pc:docMk/>
            <pc:sldMk cId="946196313" sldId="282"/>
            <ac:spMk id="22" creationId="{4FC3A54B-6E09-F94D-6E19-D4C57C4EF206}"/>
          </ac:spMkLst>
        </pc:spChg>
        <pc:spChg chg="add mod">
          <ac:chgData name="Ethan Hart-Coombes" userId="916dd0ae-efba-4cae-8e68-4479ccb03e2e" providerId="ADAL" clId="{458BA0E3-43E1-4125-94E1-4F3A7693DBDE}" dt="2023-10-03T14:55:43.090" v="4858" actId="20577"/>
          <ac:spMkLst>
            <pc:docMk/>
            <pc:sldMk cId="946196313" sldId="282"/>
            <ac:spMk id="23" creationId="{37F2358C-3A4D-49BF-C71B-90C86FDCD7D3}"/>
          </ac:spMkLst>
        </pc:spChg>
        <pc:picChg chg="add mod modCrop">
          <ac:chgData name="Ethan Hart-Coombes" userId="916dd0ae-efba-4cae-8e68-4479ccb03e2e" providerId="ADAL" clId="{458BA0E3-43E1-4125-94E1-4F3A7693DBDE}" dt="2023-10-03T14:53:24.894" v="4819" actId="1076"/>
          <ac:picMkLst>
            <pc:docMk/>
            <pc:sldMk cId="946196313" sldId="282"/>
            <ac:picMk id="3" creationId="{E119AEE4-9FF6-3F86-771D-87D45EAF9D2E}"/>
          </ac:picMkLst>
        </pc:picChg>
        <pc:picChg chg="add mod modCrop">
          <ac:chgData name="Ethan Hart-Coombes" userId="916dd0ae-efba-4cae-8e68-4479ccb03e2e" providerId="ADAL" clId="{458BA0E3-43E1-4125-94E1-4F3A7693DBDE}" dt="2023-10-03T14:54:21.253" v="4840" actId="1076"/>
          <ac:picMkLst>
            <pc:docMk/>
            <pc:sldMk cId="946196313" sldId="282"/>
            <ac:picMk id="7" creationId="{2FB1C9A0-46B0-B043-DA15-49E87A4BEE4E}"/>
          </ac:picMkLst>
        </pc:picChg>
        <pc:cxnChg chg="add mod">
          <ac:chgData name="Ethan Hart-Coombes" userId="916dd0ae-efba-4cae-8e68-4479ccb03e2e" providerId="ADAL" clId="{458BA0E3-43E1-4125-94E1-4F3A7693DBDE}" dt="2023-10-03T14:54:31.974" v="4843" actId="14100"/>
          <ac:cxnSpMkLst>
            <pc:docMk/>
            <pc:sldMk cId="946196313" sldId="282"/>
            <ac:cxnSpMk id="10" creationId="{CD774E9E-EB41-1BCE-354E-9BC352C42B0D}"/>
          </ac:cxnSpMkLst>
        </pc:cxnChg>
      </pc:sldChg>
      <pc:sldChg chg="del">
        <pc:chgData name="Ethan Hart-Coombes" userId="916dd0ae-efba-4cae-8e68-4479ccb03e2e" providerId="ADAL" clId="{458BA0E3-43E1-4125-94E1-4F3A7693DBDE}" dt="2023-10-02T14:00:55.873" v="9" actId="47"/>
        <pc:sldMkLst>
          <pc:docMk/>
          <pc:sldMk cId="3696114285" sldId="282"/>
        </pc:sldMkLst>
      </pc:sldChg>
      <pc:sldChg chg="del">
        <pc:chgData name="Ethan Hart-Coombes" userId="916dd0ae-efba-4cae-8e68-4479ccb03e2e" providerId="ADAL" clId="{458BA0E3-43E1-4125-94E1-4F3A7693DBDE}" dt="2023-10-02T14:00:55.873" v="9" actId="47"/>
        <pc:sldMkLst>
          <pc:docMk/>
          <pc:sldMk cId="196808385" sldId="283"/>
        </pc:sldMkLst>
      </pc:sldChg>
      <pc:sldChg chg="addSp modSp add mod modNotesTx">
        <pc:chgData name="Ethan Hart-Coombes" userId="916dd0ae-efba-4cae-8e68-4479ccb03e2e" providerId="ADAL" clId="{458BA0E3-43E1-4125-94E1-4F3A7693DBDE}" dt="2023-10-03T15:20:59.954" v="5642" actId="732"/>
        <pc:sldMkLst>
          <pc:docMk/>
          <pc:sldMk cId="2591548097" sldId="283"/>
        </pc:sldMkLst>
        <pc:spChg chg="mod">
          <ac:chgData name="Ethan Hart-Coombes" userId="916dd0ae-efba-4cae-8e68-4479ccb03e2e" providerId="ADAL" clId="{458BA0E3-43E1-4125-94E1-4F3A7693DBDE}" dt="2023-10-02T14:31:25.455" v="2380" actId="20577"/>
          <ac:spMkLst>
            <pc:docMk/>
            <pc:sldMk cId="2591548097" sldId="283"/>
            <ac:spMk id="5" creationId="{054A647B-C522-4748-80B3-5194768687D2}"/>
          </ac:spMkLst>
        </pc:spChg>
        <pc:spChg chg="mod">
          <ac:chgData name="Ethan Hart-Coombes" userId="916dd0ae-efba-4cae-8e68-4479ccb03e2e" providerId="ADAL" clId="{458BA0E3-43E1-4125-94E1-4F3A7693DBDE}" dt="2023-10-03T15:20:48.729" v="5637" actId="14100"/>
          <ac:spMkLst>
            <pc:docMk/>
            <pc:sldMk cId="2591548097" sldId="283"/>
            <ac:spMk id="6" creationId="{FBC4FE68-FA9B-CF41-AEB6-E021B7D009A0}"/>
          </ac:spMkLst>
        </pc:spChg>
        <pc:picChg chg="add mod modCrop">
          <ac:chgData name="Ethan Hart-Coombes" userId="916dd0ae-efba-4cae-8e68-4479ccb03e2e" providerId="ADAL" clId="{458BA0E3-43E1-4125-94E1-4F3A7693DBDE}" dt="2023-10-03T15:20:59.954" v="5642" actId="732"/>
          <ac:picMkLst>
            <pc:docMk/>
            <pc:sldMk cId="2591548097" sldId="283"/>
            <ac:picMk id="3" creationId="{9BF9BA97-0F6B-52D6-21E4-31B2054D2103}"/>
          </ac:picMkLst>
        </pc:picChg>
      </pc:sldChg>
      <pc:sldChg chg="del">
        <pc:chgData name="Ethan Hart-Coombes" userId="916dd0ae-efba-4cae-8e68-4479ccb03e2e" providerId="ADAL" clId="{458BA0E3-43E1-4125-94E1-4F3A7693DBDE}" dt="2023-10-02T14:00:55.873" v="9" actId="47"/>
        <pc:sldMkLst>
          <pc:docMk/>
          <pc:sldMk cId="1580547395" sldId="284"/>
        </pc:sldMkLst>
      </pc:sldChg>
      <pc:sldChg chg="addSp modSp add mod">
        <pc:chgData name="Ethan Hart-Coombes" userId="916dd0ae-efba-4cae-8e68-4479ccb03e2e" providerId="ADAL" clId="{458BA0E3-43E1-4125-94E1-4F3A7693DBDE}" dt="2023-10-03T15:43:47.856" v="5884" actId="1076"/>
        <pc:sldMkLst>
          <pc:docMk/>
          <pc:sldMk cId="2958612999" sldId="284"/>
        </pc:sldMkLst>
        <pc:spChg chg="mod">
          <ac:chgData name="Ethan Hart-Coombes" userId="916dd0ae-efba-4cae-8e68-4479ccb03e2e" providerId="ADAL" clId="{458BA0E3-43E1-4125-94E1-4F3A7693DBDE}" dt="2023-10-03T15:29:03.038" v="5694" actId="20577"/>
          <ac:spMkLst>
            <pc:docMk/>
            <pc:sldMk cId="2958612999" sldId="284"/>
            <ac:spMk id="5" creationId="{054A647B-C522-4748-80B3-5194768687D2}"/>
          </ac:spMkLst>
        </pc:spChg>
        <pc:spChg chg="mod">
          <ac:chgData name="Ethan Hart-Coombes" userId="916dd0ae-efba-4cae-8e68-4479ccb03e2e" providerId="ADAL" clId="{458BA0E3-43E1-4125-94E1-4F3A7693DBDE}" dt="2023-10-03T15:40:37.609" v="5880" actId="20577"/>
          <ac:spMkLst>
            <pc:docMk/>
            <pc:sldMk cId="2958612999" sldId="284"/>
            <ac:spMk id="6" creationId="{FBC4FE68-FA9B-CF41-AEB6-E021B7D009A0}"/>
          </ac:spMkLst>
        </pc:spChg>
        <pc:picChg chg="add mod">
          <ac:chgData name="Ethan Hart-Coombes" userId="916dd0ae-efba-4cae-8e68-4479ccb03e2e" providerId="ADAL" clId="{458BA0E3-43E1-4125-94E1-4F3A7693DBDE}" dt="2023-10-03T15:43:47.856" v="5884" actId="1076"/>
          <ac:picMkLst>
            <pc:docMk/>
            <pc:sldMk cId="2958612999" sldId="284"/>
            <ac:picMk id="3" creationId="{B823530C-9771-2735-CD9F-0E355FBFB1F3}"/>
          </ac:picMkLst>
        </pc:picChg>
      </pc:sldChg>
      <pc:sldChg chg="addSp modSp add mod">
        <pc:chgData name="Ethan Hart-Coombes" userId="916dd0ae-efba-4cae-8e68-4479ccb03e2e" providerId="ADAL" clId="{458BA0E3-43E1-4125-94E1-4F3A7693DBDE}" dt="2023-10-03T15:56:18.513" v="6163" actId="732"/>
        <pc:sldMkLst>
          <pc:docMk/>
          <pc:sldMk cId="2489298554" sldId="285"/>
        </pc:sldMkLst>
        <pc:spChg chg="mod">
          <ac:chgData name="Ethan Hart-Coombes" userId="916dd0ae-efba-4cae-8e68-4479ccb03e2e" providerId="ADAL" clId="{458BA0E3-43E1-4125-94E1-4F3A7693DBDE}" dt="2023-10-02T14:34:44.895" v="2439" actId="20577"/>
          <ac:spMkLst>
            <pc:docMk/>
            <pc:sldMk cId="2489298554" sldId="285"/>
            <ac:spMk id="5" creationId="{054A647B-C522-4748-80B3-5194768687D2}"/>
          </ac:spMkLst>
        </pc:spChg>
        <pc:spChg chg="mod">
          <ac:chgData name="Ethan Hart-Coombes" userId="916dd0ae-efba-4cae-8e68-4479ccb03e2e" providerId="ADAL" clId="{458BA0E3-43E1-4125-94E1-4F3A7693DBDE}" dt="2023-10-03T15:54:09.460" v="6146" actId="14100"/>
          <ac:spMkLst>
            <pc:docMk/>
            <pc:sldMk cId="2489298554" sldId="285"/>
            <ac:spMk id="6" creationId="{FBC4FE68-FA9B-CF41-AEB6-E021B7D009A0}"/>
          </ac:spMkLst>
        </pc:spChg>
        <pc:picChg chg="add mod">
          <ac:chgData name="Ethan Hart-Coombes" userId="916dd0ae-efba-4cae-8e68-4479ccb03e2e" providerId="ADAL" clId="{458BA0E3-43E1-4125-94E1-4F3A7693DBDE}" dt="2023-10-03T15:54:36.719" v="6157" actId="1076"/>
          <ac:picMkLst>
            <pc:docMk/>
            <pc:sldMk cId="2489298554" sldId="285"/>
            <ac:picMk id="3" creationId="{A0B3464E-AC3D-6EEF-1C0F-1F7DE1D5CB9B}"/>
          </ac:picMkLst>
        </pc:picChg>
        <pc:picChg chg="add mod modCrop">
          <ac:chgData name="Ethan Hart-Coombes" userId="916dd0ae-efba-4cae-8e68-4479ccb03e2e" providerId="ADAL" clId="{458BA0E3-43E1-4125-94E1-4F3A7693DBDE}" dt="2023-10-03T15:56:18.513" v="6163" actId="732"/>
          <ac:picMkLst>
            <pc:docMk/>
            <pc:sldMk cId="2489298554" sldId="285"/>
            <ac:picMk id="7" creationId="{C54F6A2A-BF6A-D09D-549A-2844E81321E6}"/>
          </ac:picMkLst>
        </pc:picChg>
        <pc:picChg chg="add mod modCrop">
          <ac:chgData name="Ethan Hart-Coombes" userId="916dd0ae-efba-4cae-8e68-4479ccb03e2e" providerId="ADAL" clId="{458BA0E3-43E1-4125-94E1-4F3A7693DBDE}" dt="2023-10-03T15:56:05.683" v="6161" actId="732"/>
          <ac:picMkLst>
            <pc:docMk/>
            <pc:sldMk cId="2489298554" sldId="285"/>
            <ac:picMk id="9" creationId="{4A64D397-A2CB-E76F-1179-21FFA851C393}"/>
          </ac:picMkLst>
        </pc:picChg>
      </pc:sldChg>
      <pc:sldChg chg="del">
        <pc:chgData name="Ethan Hart-Coombes" userId="916dd0ae-efba-4cae-8e68-4479ccb03e2e" providerId="ADAL" clId="{458BA0E3-43E1-4125-94E1-4F3A7693DBDE}" dt="2023-10-02T14:00:55.873" v="9" actId="47"/>
        <pc:sldMkLst>
          <pc:docMk/>
          <pc:sldMk cId="3311120852" sldId="285"/>
        </pc:sldMkLst>
      </pc:sldChg>
      <pc:sldChg chg="modSp add del mod">
        <pc:chgData name="Ethan Hart-Coombes" userId="916dd0ae-efba-4cae-8e68-4479ccb03e2e" providerId="ADAL" clId="{458BA0E3-43E1-4125-94E1-4F3A7693DBDE}" dt="2023-10-03T15:46:20.386" v="5886" actId="47"/>
        <pc:sldMkLst>
          <pc:docMk/>
          <pc:sldMk cId="2940640503" sldId="286"/>
        </pc:sldMkLst>
        <pc:spChg chg="mod">
          <ac:chgData name="Ethan Hart-Coombes" userId="916dd0ae-efba-4cae-8e68-4479ccb03e2e" providerId="ADAL" clId="{458BA0E3-43E1-4125-94E1-4F3A7693DBDE}" dt="2023-10-02T14:34:58.290" v="2473" actId="20577"/>
          <ac:spMkLst>
            <pc:docMk/>
            <pc:sldMk cId="2940640503" sldId="286"/>
            <ac:spMk id="5" creationId="{054A647B-C522-4748-80B3-5194768687D2}"/>
          </ac:spMkLst>
        </pc:spChg>
      </pc:sldChg>
      <pc:sldChg chg="del">
        <pc:chgData name="Ethan Hart-Coombes" userId="916dd0ae-efba-4cae-8e68-4479ccb03e2e" providerId="ADAL" clId="{458BA0E3-43E1-4125-94E1-4F3A7693DBDE}" dt="2023-10-02T14:00:55.873" v="9" actId="47"/>
        <pc:sldMkLst>
          <pc:docMk/>
          <pc:sldMk cId="3857735060" sldId="286"/>
        </pc:sldMkLst>
      </pc:sldChg>
      <pc:sldChg chg="addSp delSp modSp add mod">
        <pc:chgData name="Ethan Hart-Coombes" userId="916dd0ae-efba-4cae-8e68-4479ccb03e2e" providerId="ADAL" clId="{458BA0E3-43E1-4125-94E1-4F3A7693DBDE}" dt="2023-10-03T16:01:30.321" v="6244" actId="1076"/>
        <pc:sldMkLst>
          <pc:docMk/>
          <pc:sldMk cId="1965490206" sldId="287"/>
        </pc:sldMkLst>
        <pc:spChg chg="mod">
          <ac:chgData name="Ethan Hart-Coombes" userId="916dd0ae-efba-4cae-8e68-4479ccb03e2e" providerId="ADAL" clId="{458BA0E3-43E1-4125-94E1-4F3A7693DBDE}" dt="2023-10-02T14:35:16.052" v="2500" actId="20577"/>
          <ac:spMkLst>
            <pc:docMk/>
            <pc:sldMk cId="1965490206" sldId="287"/>
            <ac:spMk id="5" creationId="{054A647B-C522-4748-80B3-5194768687D2}"/>
          </ac:spMkLst>
        </pc:spChg>
        <pc:spChg chg="mod">
          <ac:chgData name="Ethan Hart-Coombes" userId="916dd0ae-efba-4cae-8e68-4479ccb03e2e" providerId="ADAL" clId="{458BA0E3-43E1-4125-94E1-4F3A7693DBDE}" dt="2023-10-03T15:58:12.280" v="6237" actId="20577"/>
          <ac:spMkLst>
            <pc:docMk/>
            <pc:sldMk cId="1965490206" sldId="287"/>
            <ac:spMk id="6" creationId="{FBC4FE68-FA9B-CF41-AEB6-E021B7D009A0}"/>
          </ac:spMkLst>
        </pc:spChg>
        <pc:picChg chg="add del mod">
          <ac:chgData name="Ethan Hart-Coombes" userId="916dd0ae-efba-4cae-8e68-4479ccb03e2e" providerId="ADAL" clId="{458BA0E3-43E1-4125-94E1-4F3A7693DBDE}" dt="2023-10-03T15:59:18.524" v="6242" actId="478"/>
          <ac:picMkLst>
            <pc:docMk/>
            <pc:sldMk cId="1965490206" sldId="287"/>
            <ac:picMk id="3" creationId="{B79F9BC8-AB4C-47AD-64D2-C5B45620E6BE}"/>
          </ac:picMkLst>
        </pc:picChg>
        <pc:picChg chg="add mod">
          <ac:chgData name="Ethan Hart-Coombes" userId="916dd0ae-efba-4cae-8e68-4479ccb03e2e" providerId="ADAL" clId="{458BA0E3-43E1-4125-94E1-4F3A7693DBDE}" dt="2023-10-03T16:01:30.321" v="6244" actId="1076"/>
          <ac:picMkLst>
            <pc:docMk/>
            <pc:sldMk cId="1965490206" sldId="287"/>
            <ac:picMk id="7" creationId="{2771513B-D621-6D32-92F4-D3B963E4C4C6}"/>
          </ac:picMkLst>
        </pc:picChg>
      </pc:sldChg>
      <pc:sldChg chg="del">
        <pc:chgData name="Ethan Hart-Coombes" userId="916dd0ae-efba-4cae-8e68-4479ccb03e2e" providerId="ADAL" clId="{458BA0E3-43E1-4125-94E1-4F3A7693DBDE}" dt="2023-10-02T14:00:55.873" v="9" actId="47"/>
        <pc:sldMkLst>
          <pc:docMk/>
          <pc:sldMk cId="3554200537" sldId="287"/>
        </pc:sldMkLst>
      </pc:sldChg>
      <pc:sldChg chg="del">
        <pc:chgData name="Ethan Hart-Coombes" userId="916dd0ae-efba-4cae-8e68-4479ccb03e2e" providerId="ADAL" clId="{458BA0E3-43E1-4125-94E1-4F3A7693DBDE}" dt="2023-10-02T14:00:55.873" v="9" actId="47"/>
        <pc:sldMkLst>
          <pc:docMk/>
          <pc:sldMk cId="599734656" sldId="288"/>
        </pc:sldMkLst>
      </pc:sldChg>
      <pc:sldChg chg="addSp delSp modSp add mod ord">
        <pc:chgData name="Ethan Hart-Coombes" userId="916dd0ae-efba-4cae-8e68-4479ccb03e2e" providerId="ADAL" clId="{458BA0E3-43E1-4125-94E1-4F3A7693DBDE}" dt="2023-10-03T09:23:04.659" v="4394" actId="14100"/>
        <pc:sldMkLst>
          <pc:docMk/>
          <pc:sldMk cId="3573451640" sldId="288"/>
        </pc:sldMkLst>
        <pc:spChg chg="mod">
          <ac:chgData name="Ethan Hart-Coombes" userId="916dd0ae-efba-4cae-8e68-4479ccb03e2e" providerId="ADAL" clId="{458BA0E3-43E1-4125-94E1-4F3A7693DBDE}" dt="2023-10-03T09:15:45.827" v="3720" actId="20577"/>
          <ac:spMkLst>
            <pc:docMk/>
            <pc:sldMk cId="3573451640" sldId="288"/>
            <ac:spMk id="5" creationId="{054A647B-C522-4748-80B3-5194768687D2}"/>
          </ac:spMkLst>
        </pc:spChg>
        <pc:spChg chg="mod">
          <ac:chgData name="Ethan Hart-Coombes" userId="916dd0ae-efba-4cae-8e68-4479ccb03e2e" providerId="ADAL" clId="{458BA0E3-43E1-4125-94E1-4F3A7693DBDE}" dt="2023-10-03T09:22:31.031" v="4388" actId="20577"/>
          <ac:spMkLst>
            <pc:docMk/>
            <pc:sldMk cId="3573451640" sldId="288"/>
            <ac:spMk id="6" creationId="{FBC4FE68-FA9B-CF41-AEB6-E021B7D009A0}"/>
          </ac:spMkLst>
        </pc:spChg>
        <pc:spChg chg="add del">
          <ac:chgData name="Ethan Hart-Coombes" userId="916dd0ae-efba-4cae-8e68-4479ccb03e2e" providerId="ADAL" clId="{458BA0E3-43E1-4125-94E1-4F3A7693DBDE}" dt="2023-10-03T09:22:39.172" v="4391" actId="22"/>
          <ac:spMkLst>
            <pc:docMk/>
            <pc:sldMk cId="3573451640" sldId="288"/>
            <ac:spMk id="7" creationId="{3C60F5FF-2B20-A5B1-1C07-D1D113B2F54C}"/>
          </ac:spMkLst>
        </pc:spChg>
        <pc:spChg chg="add mod">
          <ac:chgData name="Ethan Hart-Coombes" userId="916dd0ae-efba-4cae-8e68-4479ccb03e2e" providerId="ADAL" clId="{458BA0E3-43E1-4125-94E1-4F3A7693DBDE}" dt="2023-10-03T09:23:04.659" v="4394" actId="14100"/>
          <ac:spMkLst>
            <pc:docMk/>
            <pc:sldMk cId="3573451640" sldId="288"/>
            <ac:spMk id="8" creationId="{545F35F1-7CA8-01D6-157F-627D8AE25D16}"/>
          </ac:spMkLst>
        </pc:spChg>
        <pc:picChg chg="add mod">
          <ac:chgData name="Ethan Hart-Coombes" userId="916dd0ae-efba-4cae-8e68-4479ccb03e2e" providerId="ADAL" clId="{458BA0E3-43E1-4125-94E1-4F3A7693DBDE}" dt="2023-10-03T09:20:49.786" v="4003" actId="1076"/>
          <ac:picMkLst>
            <pc:docMk/>
            <pc:sldMk cId="3573451640" sldId="288"/>
            <ac:picMk id="3" creationId="{0F676022-D5E4-F8CE-B591-D2178E302B1D}"/>
          </ac:picMkLst>
        </pc:picChg>
      </pc:sldChg>
      <pc:sldChg chg="delSp modSp add mod">
        <pc:chgData name="Ethan Hart-Coombes" userId="916dd0ae-efba-4cae-8e68-4479ccb03e2e" providerId="ADAL" clId="{458BA0E3-43E1-4125-94E1-4F3A7693DBDE}" dt="2023-10-03T16:02:08.803" v="6266" actId="5793"/>
        <pc:sldMkLst>
          <pc:docMk/>
          <pc:sldMk cId="1801411679" sldId="289"/>
        </pc:sldMkLst>
        <pc:spChg chg="mod">
          <ac:chgData name="Ethan Hart-Coombes" userId="916dd0ae-efba-4cae-8e68-4479ccb03e2e" providerId="ADAL" clId="{458BA0E3-43E1-4125-94E1-4F3A7693DBDE}" dt="2023-10-03T16:02:05.766" v="6264" actId="20577"/>
          <ac:spMkLst>
            <pc:docMk/>
            <pc:sldMk cId="1801411679" sldId="289"/>
            <ac:spMk id="5" creationId="{054A647B-C522-4748-80B3-5194768687D2}"/>
          </ac:spMkLst>
        </pc:spChg>
        <pc:spChg chg="mod">
          <ac:chgData name="Ethan Hart-Coombes" userId="916dd0ae-efba-4cae-8e68-4479ccb03e2e" providerId="ADAL" clId="{458BA0E3-43E1-4125-94E1-4F3A7693DBDE}" dt="2023-10-03T16:02:08.803" v="6266" actId="5793"/>
          <ac:spMkLst>
            <pc:docMk/>
            <pc:sldMk cId="1801411679" sldId="289"/>
            <ac:spMk id="6" creationId="{FBC4FE68-FA9B-CF41-AEB6-E021B7D009A0}"/>
          </ac:spMkLst>
        </pc:spChg>
        <pc:picChg chg="del">
          <ac:chgData name="Ethan Hart-Coombes" userId="916dd0ae-efba-4cae-8e68-4479ccb03e2e" providerId="ADAL" clId="{458BA0E3-43E1-4125-94E1-4F3A7693DBDE}" dt="2023-10-03T16:02:00.057" v="6246" actId="478"/>
          <ac:picMkLst>
            <pc:docMk/>
            <pc:sldMk cId="1801411679" sldId="289"/>
            <ac:picMk id="7" creationId="{2771513B-D621-6D32-92F4-D3B963E4C4C6}"/>
          </ac:picMkLst>
        </pc:picChg>
      </pc:sldChg>
      <pc:sldChg chg="del">
        <pc:chgData name="Ethan Hart-Coombes" userId="916dd0ae-efba-4cae-8e68-4479ccb03e2e" providerId="ADAL" clId="{458BA0E3-43E1-4125-94E1-4F3A7693DBDE}" dt="2023-10-02T14:00:55.873" v="9" actId="47"/>
        <pc:sldMkLst>
          <pc:docMk/>
          <pc:sldMk cId="2493701705" sldId="289"/>
        </pc:sldMkLst>
      </pc:sldChg>
      <pc:sldChg chg="del">
        <pc:chgData name="Ethan Hart-Coombes" userId="916dd0ae-efba-4cae-8e68-4479ccb03e2e" providerId="ADAL" clId="{458BA0E3-43E1-4125-94E1-4F3A7693DBDE}" dt="2023-10-02T14:00:55.873" v="9" actId="47"/>
        <pc:sldMkLst>
          <pc:docMk/>
          <pc:sldMk cId="4100687072" sldId="290"/>
        </pc:sldMkLst>
      </pc:sldChg>
      <pc:sldChg chg="del">
        <pc:chgData name="Ethan Hart-Coombes" userId="916dd0ae-efba-4cae-8e68-4479ccb03e2e" providerId="ADAL" clId="{458BA0E3-43E1-4125-94E1-4F3A7693DBDE}" dt="2023-10-02T14:00:55.873" v="9" actId="47"/>
        <pc:sldMkLst>
          <pc:docMk/>
          <pc:sldMk cId="3323784835" sldId="291"/>
        </pc:sldMkLst>
      </pc:sldChg>
      <pc:sldChg chg="del">
        <pc:chgData name="Ethan Hart-Coombes" userId="916dd0ae-efba-4cae-8e68-4479ccb03e2e" providerId="ADAL" clId="{458BA0E3-43E1-4125-94E1-4F3A7693DBDE}" dt="2023-10-02T14:00:55.873" v="9" actId="47"/>
        <pc:sldMkLst>
          <pc:docMk/>
          <pc:sldMk cId="564445913" sldId="292"/>
        </pc:sldMkLst>
      </pc:sldChg>
      <pc:sldChg chg="del">
        <pc:chgData name="Ethan Hart-Coombes" userId="916dd0ae-efba-4cae-8e68-4479ccb03e2e" providerId="ADAL" clId="{458BA0E3-43E1-4125-94E1-4F3A7693DBDE}" dt="2023-10-02T14:00:55.873" v="9" actId="47"/>
        <pc:sldMkLst>
          <pc:docMk/>
          <pc:sldMk cId="2860248186" sldId="293"/>
        </pc:sldMkLst>
      </pc:sldChg>
      <pc:sldChg chg="del">
        <pc:chgData name="Ethan Hart-Coombes" userId="916dd0ae-efba-4cae-8e68-4479ccb03e2e" providerId="ADAL" clId="{458BA0E3-43E1-4125-94E1-4F3A7693DBDE}" dt="2023-10-02T14:00:55.873" v="9" actId="47"/>
        <pc:sldMkLst>
          <pc:docMk/>
          <pc:sldMk cId="3567033222" sldId="294"/>
        </pc:sldMkLst>
      </pc:sldChg>
    </pc:docChg>
  </pc:docChgLst>
  <pc:docChgLst>
    <pc:chgData name="Sallyanna Smith" userId="S::sallyanna.smith@wearepragma.co.uk::168072fb-0c5f-47fa-b9b1-d1cf5ea09127" providerId="AD" clId="Web-{F3A023CC-3618-E90E-9AC8-9492855FDA93}"/>
    <pc:docChg chg="modSld">
      <pc:chgData name="Sallyanna Smith" userId="S::sallyanna.smith@wearepragma.co.uk::168072fb-0c5f-47fa-b9b1-d1cf5ea09127" providerId="AD" clId="Web-{F3A023CC-3618-E90E-9AC8-9492855FDA93}" dt="2022-04-10T17:08:47.499" v="1"/>
      <pc:docMkLst>
        <pc:docMk/>
      </pc:docMkLst>
      <pc:sldChg chg="delSp">
        <pc:chgData name="Sallyanna Smith" userId="S::sallyanna.smith@wearepragma.co.uk::168072fb-0c5f-47fa-b9b1-d1cf5ea09127" providerId="AD" clId="Web-{F3A023CC-3618-E90E-9AC8-9492855FDA93}" dt="2022-04-10T17:08:47.499" v="1"/>
        <pc:sldMkLst>
          <pc:docMk/>
          <pc:sldMk cId="3915576272" sldId="256"/>
        </pc:sldMkLst>
        <pc:spChg chg="del">
          <ac:chgData name="Sallyanna Smith" userId="S::sallyanna.smith@wearepragma.co.uk::168072fb-0c5f-47fa-b9b1-d1cf5ea09127" providerId="AD" clId="Web-{F3A023CC-3618-E90E-9AC8-9492855FDA93}" dt="2022-04-10T17:08:47.499" v="1"/>
          <ac:spMkLst>
            <pc:docMk/>
            <pc:sldMk cId="3915576272" sldId="256"/>
            <ac:spMk id="2" creationId="{84381648-82A6-44EE-8E79-A484F52B8209}"/>
          </ac:spMkLst>
        </pc:spChg>
        <pc:spChg chg="del">
          <ac:chgData name="Sallyanna Smith" userId="S::sallyanna.smith@wearepragma.co.uk::168072fb-0c5f-47fa-b9b1-d1cf5ea09127" providerId="AD" clId="Web-{F3A023CC-3618-E90E-9AC8-9492855FDA93}" dt="2022-04-10T17:08:44.780" v="0"/>
          <ac:spMkLst>
            <pc:docMk/>
            <pc:sldMk cId="3915576272" sldId="256"/>
            <ac:spMk id="3" creationId="{583B96DE-EDFE-4207-A02D-26C0063426C7}"/>
          </ac:spMkLst>
        </pc:spChg>
      </pc:sldChg>
    </pc:docChg>
  </pc:docChgLst>
  <pc:docChgLst>
    <pc:chgData name="Josh Aldridge" userId="f32cda02-61a3-4433-93d8-d3a70806aaf9" providerId="ADAL" clId="{4105AF36-D544-46F8-BA50-5DEA6672DAA0}"/>
    <pc:docChg chg="custSel addSld delSld modSld sldOrd">
      <pc:chgData name="Josh Aldridge" userId="f32cda02-61a3-4433-93d8-d3a70806aaf9" providerId="ADAL" clId="{4105AF36-D544-46F8-BA50-5DEA6672DAA0}" dt="2023-11-09T11:37:41.171" v="426" actId="20577"/>
      <pc:docMkLst>
        <pc:docMk/>
      </pc:docMkLst>
      <pc:sldChg chg="modSp mod">
        <pc:chgData name="Josh Aldridge" userId="f32cda02-61a3-4433-93d8-d3a70806aaf9" providerId="ADAL" clId="{4105AF36-D544-46F8-BA50-5DEA6672DAA0}" dt="2023-11-06T09:46:45.135" v="121" actId="20577"/>
        <pc:sldMkLst>
          <pc:docMk/>
          <pc:sldMk cId="606724945" sldId="262"/>
        </pc:sldMkLst>
        <pc:spChg chg="mod">
          <ac:chgData name="Josh Aldridge" userId="f32cda02-61a3-4433-93d8-d3a70806aaf9" providerId="ADAL" clId="{4105AF36-D544-46F8-BA50-5DEA6672DAA0}" dt="2023-11-06T09:46:45.135" v="121" actId="20577"/>
          <ac:spMkLst>
            <pc:docMk/>
            <pc:sldMk cId="606724945" sldId="262"/>
            <ac:spMk id="18" creationId="{C2BA30AE-F9AE-778A-2701-08FF4E1A0491}"/>
          </ac:spMkLst>
        </pc:spChg>
      </pc:sldChg>
      <pc:sldChg chg="add del">
        <pc:chgData name="Josh Aldridge" userId="f32cda02-61a3-4433-93d8-d3a70806aaf9" providerId="ADAL" clId="{4105AF36-D544-46F8-BA50-5DEA6672DAA0}" dt="2023-11-06T15:31:32.257" v="417" actId="47"/>
        <pc:sldMkLst>
          <pc:docMk/>
          <pc:sldMk cId="1974824131" sldId="278"/>
        </pc:sldMkLst>
      </pc:sldChg>
      <pc:sldChg chg="add">
        <pc:chgData name="Josh Aldridge" userId="f32cda02-61a3-4433-93d8-d3a70806aaf9" providerId="ADAL" clId="{4105AF36-D544-46F8-BA50-5DEA6672DAA0}" dt="2023-11-06T09:44:41.634" v="1"/>
        <pc:sldMkLst>
          <pc:docMk/>
          <pc:sldMk cId="21338699" sldId="279"/>
        </pc:sldMkLst>
      </pc:sldChg>
      <pc:sldChg chg="add del">
        <pc:chgData name="Josh Aldridge" userId="f32cda02-61a3-4433-93d8-d3a70806aaf9" providerId="ADAL" clId="{4105AF36-D544-46F8-BA50-5DEA6672DAA0}" dt="2023-11-06T15:47:50.148" v="418" actId="47"/>
        <pc:sldMkLst>
          <pc:docMk/>
          <pc:sldMk cId="2172031250" sldId="280"/>
        </pc:sldMkLst>
      </pc:sldChg>
      <pc:sldChg chg="add">
        <pc:chgData name="Josh Aldridge" userId="f32cda02-61a3-4433-93d8-d3a70806aaf9" providerId="ADAL" clId="{4105AF36-D544-46F8-BA50-5DEA6672DAA0}" dt="2023-11-06T09:44:41.634" v="1"/>
        <pc:sldMkLst>
          <pc:docMk/>
          <pc:sldMk cId="204245324" sldId="281"/>
        </pc:sldMkLst>
      </pc:sldChg>
      <pc:sldChg chg="add">
        <pc:chgData name="Josh Aldridge" userId="f32cda02-61a3-4433-93d8-d3a70806aaf9" providerId="ADAL" clId="{4105AF36-D544-46F8-BA50-5DEA6672DAA0}" dt="2023-11-06T09:44:41.634" v="1"/>
        <pc:sldMkLst>
          <pc:docMk/>
          <pc:sldMk cId="946196313" sldId="282"/>
        </pc:sldMkLst>
      </pc:sldChg>
      <pc:sldChg chg="add">
        <pc:chgData name="Josh Aldridge" userId="f32cda02-61a3-4433-93d8-d3a70806aaf9" providerId="ADAL" clId="{4105AF36-D544-46F8-BA50-5DEA6672DAA0}" dt="2023-11-06T09:44:41.634" v="1"/>
        <pc:sldMkLst>
          <pc:docMk/>
          <pc:sldMk cId="2591548097" sldId="283"/>
        </pc:sldMkLst>
      </pc:sldChg>
      <pc:sldChg chg="add">
        <pc:chgData name="Josh Aldridge" userId="f32cda02-61a3-4433-93d8-d3a70806aaf9" providerId="ADAL" clId="{4105AF36-D544-46F8-BA50-5DEA6672DAA0}" dt="2023-11-06T09:44:41.634" v="1"/>
        <pc:sldMkLst>
          <pc:docMk/>
          <pc:sldMk cId="2958612999" sldId="284"/>
        </pc:sldMkLst>
      </pc:sldChg>
      <pc:sldChg chg="add">
        <pc:chgData name="Josh Aldridge" userId="f32cda02-61a3-4433-93d8-d3a70806aaf9" providerId="ADAL" clId="{4105AF36-D544-46F8-BA50-5DEA6672DAA0}" dt="2023-11-06T09:44:41.634" v="1"/>
        <pc:sldMkLst>
          <pc:docMk/>
          <pc:sldMk cId="2489298554" sldId="285"/>
        </pc:sldMkLst>
      </pc:sldChg>
      <pc:sldChg chg="add">
        <pc:chgData name="Josh Aldridge" userId="f32cda02-61a3-4433-93d8-d3a70806aaf9" providerId="ADAL" clId="{4105AF36-D544-46F8-BA50-5DEA6672DAA0}" dt="2023-11-06T09:44:41.634" v="1"/>
        <pc:sldMkLst>
          <pc:docMk/>
          <pc:sldMk cId="1965490206" sldId="287"/>
        </pc:sldMkLst>
      </pc:sldChg>
      <pc:sldChg chg="add">
        <pc:chgData name="Josh Aldridge" userId="f32cda02-61a3-4433-93d8-d3a70806aaf9" providerId="ADAL" clId="{4105AF36-D544-46F8-BA50-5DEA6672DAA0}" dt="2023-11-06T09:44:41.634" v="1"/>
        <pc:sldMkLst>
          <pc:docMk/>
          <pc:sldMk cId="3573451640" sldId="288"/>
        </pc:sldMkLst>
      </pc:sldChg>
      <pc:sldChg chg="add del">
        <pc:chgData name="Josh Aldridge" userId="f32cda02-61a3-4433-93d8-d3a70806aaf9" providerId="ADAL" clId="{4105AF36-D544-46F8-BA50-5DEA6672DAA0}" dt="2023-11-06T09:44:41.634" v="1"/>
        <pc:sldMkLst>
          <pc:docMk/>
          <pc:sldMk cId="1801411679" sldId="289"/>
        </pc:sldMkLst>
      </pc:sldChg>
      <pc:sldChg chg="addSp delSp modSp mod">
        <pc:chgData name="Josh Aldridge" userId="f32cda02-61a3-4433-93d8-d3a70806aaf9" providerId="ADAL" clId="{4105AF36-D544-46F8-BA50-5DEA6672DAA0}" dt="2023-11-06T09:52:48.645" v="125" actId="1076"/>
        <pc:sldMkLst>
          <pc:docMk/>
          <pc:sldMk cId="695722012" sldId="290"/>
        </pc:sldMkLst>
        <pc:picChg chg="del">
          <ac:chgData name="Josh Aldridge" userId="f32cda02-61a3-4433-93d8-d3a70806aaf9" providerId="ADAL" clId="{4105AF36-D544-46F8-BA50-5DEA6672DAA0}" dt="2023-11-06T09:52:44.948" v="122" actId="478"/>
          <ac:picMkLst>
            <pc:docMk/>
            <pc:sldMk cId="695722012" sldId="290"/>
            <ac:picMk id="3" creationId="{91413080-AB5F-1885-1917-89D33B8F625F}"/>
          </ac:picMkLst>
        </pc:picChg>
        <pc:picChg chg="add mod">
          <ac:chgData name="Josh Aldridge" userId="f32cda02-61a3-4433-93d8-d3a70806aaf9" providerId="ADAL" clId="{4105AF36-D544-46F8-BA50-5DEA6672DAA0}" dt="2023-11-06T09:52:48.645" v="125" actId="1076"/>
          <ac:picMkLst>
            <pc:docMk/>
            <pc:sldMk cId="695722012" sldId="290"/>
            <ac:picMk id="4" creationId="{83353C4D-7AFD-B292-D20B-F06433A38343}"/>
          </ac:picMkLst>
        </pc:picChg>
      </pc:sldChg>
      <pc:sldChg chg="modNotesTx">
        <pc:chgData name="Josh Aldridge" userId="f32cda02-61a3-4433-93d8-d3a70806aaf9" providerId="ADAL" clId="{4105AF36-D544-46F8-BA50-5DEA6672DAA0}" dt="2023-11-06T10:03:49.943" v="248" actId="20577"/>
        <pc:sldMkLst>
          <pc:docMk/>
          <pc:sldMk cId="163923574" sldId="293"/>
        </pc:sldMkLst>
      </pc:sldChg>
      <pc:sldChg chg="del">
        <pc:chgData name="Josh Aldridge" userId="f32cda02-61a3-4433-93d8-d3a70806aaf9" providerId="ADAL" clId="{4105AF36-D544-46F8-BA50-5DEA6672DAA0}" dt="2023-11-06T10:00:21.254" v="127" actId="47"/>
        <pc:sldMkLst>
          <pc:docMk/>
          <pc:sldMk cId="2885717697" sldId="294"/>
        </pc:sldMkLst>
      </pc:sldChg>
      <pc:sldChg chg="del">
        <pc:chgData name="Josh Aldridge" userId="f32cda02-61a3-4433-93d8-d3a70806aaf9" providerId="ADAL" clId="{4105AF36-D544-46F8-BA50-5DEA6672DAA0}" dt="2023-11-06T10:00:39.681" v="128" actId="47"/>
        <pc:sldMkLst>
          <pc:docMk/>
          <pc:sldMk cId="1275719561" sldId="296"/>
        </pc:sldMkLst>
      </pc:sldChg>
      <pc:sldChg chg="del">
        <pc:chgData name="Josh Aldridge" userId="f32cda02-61a3-4433-93d8-d3a70806aaf9" providerId="ADAL" clId="{4105AF36-D544-46F8-BA50-5DEA6672DAA0}" dt="2023-11-06T10:01:06.978" v="132" actId="47"/>
        <pc:sldMkLst>
          <pc:docMk/>
          <pc:sldMk cId="2878740403" sldId="297"/>
        </pc:sldMkLst>
      </pc:sldChg>
      <pc:sldChg chg="modNotesTx">
        <pc:chgData name="Josh Aldridge" userId="f32cda02-61a3-4433-93d8-d3a70806aaf9" providerId="ADAL" clId="{4105AF36-D544-46F8-BA50-5DEA6672DAA0}" dt="2023-11-09T11:37:41.171" v="426" actId="20577"/>
        <pc:sldMkLst>
          <pc:docMk/>
          <pc:sldMk cId="4012577559" sldId="299"/>
        </pc:sldMkLst>
      </pc:sldChg>
      <pc:sldChg chg="addSp delSp modSp mod">
        <pc:chgData name="Josh Aldridge" userId="f32cda02-61a3-4433-93d8-d3a70806aaf9" providerId="ADAL" clId="{4105AF36-D544-46F8-BA50-5DEA6672DAA0}" dt="2023-11-06T15:59:33.614" v="425" actId="6549"/>
        <pc:sldMkLst>
          <pc:docMk/>
          <pc:sldMk cId="213266970" sldId="306"/>
        </pc:sldMkLst>
        <pc:spChg chg="mod">
          <ac:chgData name="Josh Aldridge" userId="f32cda02-61a3-4433-93d8-d3a70806aaf9" providerId="ADAL" clId="{4105AF36-D544-46F8-BA50-5DEA6672DAA0}" dt="2023-11-06T15:59:33.614" v="425" actId="6549"/>
          <ac:spMkLst>
            <pc:docMk/>
            <pc:sldMk cId="213266970" sldId="306"/>
            <ac:spMk id="6" creationId="{FBC4FE68-FA9B-CF41-AEB6-E021B7D009A0}"/>
          </ac:spMkLst>
        </pc:spChg>
        <pc:picChg chg="del">
          <ac:chgData name="Josh Aldridge" userId="f32cda02-61a3-4433-93d8-d3a70806aaf9" providerId="ADAL" clId="{4105AF36-D544-46F8-BA50-5DEA6672DAA0}" dt="2023-11-06T15:58:51.213" v="419" actId="478"/>
          <ac:picMkLst>
            <pc:docMk/>
            <pc:sldMk cId="213266970" sldId="306"/>
            <ac:picMk id="3" creationId="{77E1E954-3C69-88FC-1286-ED5AB4DC3A3D}"/>
          </ac:picMkLst>
        </pc:picChg>
        <pc:picChg chg="add mod">
          <ac:chgData name="Josh Aldridge" userId="f32cda02-61a3-4433-93d8-d3a70806aaf9" providerId="ADAL" clId="{4105AF36-D544-46F8-BA50-5DEA6672DAA0}" dt="2023-11-06T15:59:02.843" v="424" actId="1076"/>
          <ac:picMkLst>
            <pc:docMk/>
            <pc:sldMk cId="213266970" sldId="306"/>
            <ac:picMk id="4" creationId="{79C16288-FA47-4A43-B11E-CF51EB68D3A0}"/>
          </ac:picMkLst>
        </pc:picChg>
      </pc:sldChg>
      <pc:sldChg chg="modSp add mod">
        <pc:chgData name="Josh Aldridge" userId="f32cda02-61a3-4433-93d8-d3a70806aaf9" providerId="ADAL" clId="{4105AF36-D544-46F8-BA50-5DEA6672DAA0}" dt="2023-11-06T09:44:41.750" v="2" actId="27636"/>
        <pc:sldMkLst>
          <pc:docMk/>
          <pc:sldMk cId="2345831463" sldId="311"/>
        </pc:sldMkLst>
        <pc:spChg chg="mod">
          <ac:chgData name="Josh Aldridge" userId="f32cda02-61a3-4433-93d8-d3a70806aaf9" providerId="ADAL" clId="{4105AF36-D544-46F8-BA50-5DEA6672DAA0}" dt="2023-11-06T09:44:41.750" v="2" actId="27636"/>
          <ac:spMkLst>
            <pc:docMk/>
            <pc:sldMk cId="2345831463" sldId="311"/>
            <ac:spMk id="5" creationId="{BFCCD871-CB1A-7F47-9E42-3A00009EABD9}"/>
          </ac:spMkLst>
        </pc:spChg>
      </pc:sldChg>
      <pc:sldChg chg="add">
        <pc:chgData name="Josh Aldridge" userId="f32cda02-61a3-4433-93d8-d3a70806aaf9" providerId="ADAL" clId="{4105AF36-D544-46F8-BA50-5DEA6672DAA0}" dt="2023-11-06T09:44:41.634" v="1"/>
        <pc:sldMkLst>
          <pc:docMk/>
          <pc:sldMk cId="1020153014" sldId="312"/>
        </pc:sldMkLst>
      </pc:sldChg>
      <pc:sldChg chg="add del">
        <pc:chgData name="Josh Aldridge" userId="f32cda02-61a3-4433-93d8-d3a70806aaf9" providerId="ADAL" clId="{4105AF36-D544-46F8-BA50-5DEA6672DAA0}" dt="2023-11-06T15:30:39.669" v="415" actId="47"/>
        <pc:sldMkLst>
          <pc:docMk/>
          <pc:sldMk cId="851631314" sldId="313"/>
        </pc:sldMkLst>
      </pc:sldChg>
      <pc:sldChg chg="add">
        <pc:chgData name="Josh Aldridge" userId="f32cda02-61a3-4433-93d8-d3a70806aaf9" providerId="ADAL" clId="{4105AF36-D544-46F8-BA50-5DEA6672DAA0}" dt="2023-11-06T09:44:41.634" v="1"/>
        <pc:sldMkLst>
          <pc:docMk/>
          <pc:sldMk cId="2439196985" sldId="314"/>
        </pc:sldMkLst>
      </pc:sldChg>
      <pc:sldChg chg="add">
        <pc:chgData name="Josh Aldridge" userId="f32cda02-61a3-4433-93d8-d3a70806aaf9" providerId="ADAL" clId="{4105AF36-D544-46F8-BA50-5DEA6672DAA0}" dt="2023-11-06T09:44:41.634" v="1"/>
        <pc:sldMkLst>
          <pc:docMk/>
          <pc:sldMk cId="799769677" sldId="315"/>
        </pc:sldMkLst>
      </pc:sldChg>
      <pc:sldChg chg="add">
        <pc:chgData name="Josh Aldridge" userId="f32cda02-61a3-4433-93d8-d3a70806aaf9" providerId="ADAL" clId="{4105AF36-D544-46F8-BA50-5DEA6672DAA0}" dt="2023-11-06T10:00:17.698" v="126"/>
        <pc:sldMkLst>
          <pc:docMk/>
          <pc:sldMk cId="1601463144" sldId="316"/>
        </pc:sldMkLst>
      </pc:sldChg>
      <pc:sldChg chg="add ord">
        <pc:chgData name="Josh Aldridge" userId="f32cda02-61a3-4433-93d8-d3a70806aaf9" providerId="ADAL" clId="{4105AF36-D544-46F8-BA50-5DEA6672DAA0}" dt="2023-11-06T10:00:53.504" v="131"/>
        <pc:sldMkLst>
          <pc:docMk/>
          <pc:sldMk cId="1669871573" sldId="317"/>
        </pc:sldMkLst>
      </pc:sldChg>
      <pc:sldChg chg="addSp delSp modSp add mod">
        <pc:chgData name="Josh Aldridge" userId="f32cda02-61a3-4433-93d8-d3a70806aaf9" providerId="ADAL" clId="{4105AF36-D544-46F8-BA50-5DEA6672DAA0}" dt="2023-11-06T11:56:30.838" v="412" actId="1076"/>
        <pc:sldMkLst>
          <pc:docMk/>
          <pc:sldMk cId="4022172329" sldId="318"/>
        </pc:sldMkLst>
        <pc:spChg chg="mod">
          <ac:chgData name="Josh Aldridge" userId="f32cda02-61a3-4433-93d8-d3a70806aaf9" providerId="ADAL" clId="{4105AF36-D544-46F8-BA50-5DEA6672DAA0}" dt="2023-11-06T10:05:50.682" v="271" actId="20577"/>
          <ac:spMkLst>
            <pc:docMk/>
            <pc:sldMk cId="4022172329" sldId="318"/>
            <ac:spMk id="5" creationId="{054A647B-C522-4748-80B3-5194768687D2}"/>
          </ac:spMkLst>
        </pc:spChg>
        <pc:spChg chg="mod">
          <ac:chgData name="Josh Aldridge" userId="f32cda02-61a3-4433-93d8-d3a70806aaf9" providerId="ADAL" clId="{4105AF36-D544-46F8-BA50-5DEA6672DAA0}" dt="2023-11-06T11:24:49.727" v="334" actId="20577"/>
          <ac:spMkLst>
            <pc:docMk/>
            <pc:sldMk cId="4022172329" sldId="318"/>
            <ac:spMk id="6" creationId="{FBC4FE68-FA9B-CF41-AEB6-E021B7D009A0}"/>
          </ac:spMkLst>
        </pc:spChg>
        <pc:picChg chg="del">
          <ac:chgData name="Josh Aldridge" userId="f32cda02-61a3-4433-93d8-d3a70806aaf9" providerId="ADAL" clId="{4105AF36-D544-46F8-BA50-5DEA6672DAA0}" dt="2023-11-06T10:05:41.377" v="250" actId="478"/>
          <ac:picMkLst>
            <pc:docMk/>
            <pc:sldMk cId="4022172329" sldId="318"/>
            <ac:picMk id="3" creationId="{77E1E954-3C69-88FC-1286-ED5AB4DC3A3D}"/>
          </ac:picMkLst>
        </pc:picChg>
        <pc:picChg chg="add del">
          <ac:chgData name="Josh Aldridge" userId="f32cda02-61a3-4433-93d8-d3a70806aaf9" providerId="ADAL" clId="{4105AF36-D544-46F8-BA50-5DEA6672DAA0}" dt="2023-11-06T11:23:06.794" v="275" actId="478"/>
          <ac:picMkLst>
            <pc:docMk/>
            <pc:sldMk cId="4022172329" sldId="318"/>
            <ac:picMk id="4" creationId="{C841B426-2DD0-DB2D-E39D-8A2ACA6352E4}"/>
          </ac:picMkLst>
        </pc:picChg>
        <pc:picChg chg="add mod">
          <ac:chgData name="Josh Aldridge" userId="f32cda02-61a3-4433-93d8-d3a70806aaf9" providerId="ADAL" clId="{4105AF36-D544-46F8-BA50-5DEA6672DAA0}" dt="2023-11-06T11:56:30.838" v="412" actId="1076"/>
          <ac:picMkLst>
            <pc:docMk/>
            <pc:sldMk cId="4022172329" sldId="318"/>
            <ac:picMk id="8" creationId="{40AD608E-CD4F-9971-21A9-6200E780B082}"/>
          </ac:picMkLst>
        </pc:picChg>
      </pc:sldChg>
      <pc:sldChg chg="addSp modSp add mod">
        <pc:chgData name="Josh Aldridge" userId="f32cda02-61a3-4433-93d8-d3a70806aaf9" providerId="ADAL" clId="{4105AF36-D544-46F8-BA50-5DEA6672DAA0}" dt="2023-11-06T11:56:33.610" v="413" actId="1076"/>
        <pc:sldMkLst>
          <pc:docMk/>
          <pc:sldMk cId="1022818695" sldId="319"/>
        </pc:sldMkLst>
        <pc:spChg chg="mod">
          <ac:chgData name="Josh Aldridge" userId="f32cda02-61a3-4433-93d8-d3a70806aaf9" providerId="ADAL" clId="{4105AF36-D544-46F8-BA50-5DEA6672DAA0}" dt="2023-11-06T11:26:18.123" v="406" actId="14100"/>
          <ac:spMkLst>
            <pc:docMk/>
            <pc:sldMk cId="1022818695" sldId="319"/>
            <ac:spMk id="6" creationId="{FBC4FE68-FA9B-CF41-AEB6-E021B7D009A0}"/>
          </ac:spMkLst>
        </pc:spChg>
        <pc:picChg chg="add mod">
          <ac:chgData name="Josh Aldridge" userId="f32cda02-61a3-4433-93d8-d3a70806aaf9" providerId="ADAL" clId="{4105AF36-D544-46F8-BA50-5DEA6672DAA0}" dt="2023-11-06T11:56:33.610" v="413" actId="1076"/>
          <ac:picMkLst>
            <pc:docMk/>
            <pc:sldMk cId="1022818695" sldId="319"/>
            <ac:picMk id="3" creationId="{E1F33710-EDDA-D771-5456-EDC9819B39E3}"/>
          </ac:picMkLst>
        </pc:picChg>
      </pc:sldChg>
      <pc:sldChg chg="add">
        <pc:chgData name="Josh Aldridge" userId="f32cda02-61a3-4433-93d8-d3a70806aaf9" providerId="ADAL" clId="{4105AF36-D544-46F8-BA50-5DEA6672DAA0}" dt="2023-11-06T15:30:34.457" v="414"/>
        <pc:sldMkLst>
          <pc:docMk/>
          <pc:sldMk cId="3143034290" sldId="320"/>
        </pc:sldMkLst>
      </pc:sldChg>
      <pc:sldChg chg="add del">
        <pc:chgData name="Josh Aldridge" userId="f32cda02-61a3-4433-93d8-d3a70806aaf9" providerId="ADAL" clId="{4105AF36-D544-46F8-BA50-5DEA6672DAA0}" dt="2023-11-06T11:26:38.785" v="411" actId="47"/>
        <pc:sldMkLst>
          <pc:docMk/>
          <pc:sldMk cId="3780791808" sldId="320"/>
        </pc:sldMkLst>
      </pc:sldChg>
      <pc:sldChg chg="add">
        <pc:chgData name="Josh Aldridge" userId="f32cda02-61a3-4433-93d8-d3a70806aaf9" providerId="ADAL" clId="{4105AF36-D544-46F8-BA50-5DEA6672DAA0}" dt="2023-11-06T15:31:25.662" v="416"/>
        <pc:sldMkLst>
          <pc:docMk/>
          <pc:sldMk cId="4255769658" sldId="321"/>
        </pc:sldMkLst>
      </pc:sldChg>
    </pc:docChg>
  </pc:docChgLst>
  <pc:docChgLst>
    <pc:chgData name="Ethan Hart-Coombes" userId="916dd0ae-efba-4cae-8e68-4479ccb03e2e" providerId="ADAL" clId="{CD65198A-416A-48AE-A1E7-C252676E7640}"/>
    <pc:docChg chg="undo custSel delSld modSld">
      <pc:chgData name="Ethan Hart-Coombes" userId="916dd0ae-efba-4cae-8e68-4479ccb03e2e" providerId="ADAL" clId="{CD65198A-416A-48AE-A1E7-C252676E7640}" dt="2023-01-04T14:24:52.556" v="5" actId="47"/>
      <pc:docMkLst>
        <pc:docMk/>
      </pc:docMkLst>
      <pc:sldChg chg="modSp mod">
        <pc:chgData name="Ethan Hart-Coombes" userId="916dd0ae-efba-4cae-8e68-4479ccb03e2e" providerId="ADAL" clId="{CD65198A-416A-48AE-A1E7-C252676E7640}" dt="2022-12-21T17:26:54.617" v="4" actId="20577"/>
        <pc:sldMkLst>
          <pc:docMk/>
          <pc:sldMk cId="84807362" sldId="277"/>
        </pc:sldMkLst>
        <pc:graphicFrameChg chg="modGraphic">
          <ac:chgData name="Ethan Hart-Coombes" userId="916dd0ae-efba-4cae-8e68-4479ccb03e2e" providerId="ADAL" clId="{CD65198A-416A-48AE-A1E7-C252676E7640}" dt="2022-12-21T17:26:54.617" v="4" actId="20577"/>
          <ac:graphicFrameMkLst>
            <pc:docMk/>
            <pc:sldMk cId="84807362" sldId="277"/>
            <ac:graphicFrameMk id="6" creationId="{23C092DA-224A-4588-BD59-7E0A74C813E2}"/>
          </ac:graphicFrameMkLst>
        </pc:graphicFrameChg>
      </pc:sldChg>
      <pc:sldChg chg="del">
        <pc:chgData name="Ethan Hart-Coombes" userId="916dd0ae-efba-4cae-8e68-4479ccb03e2e" providerId="ADAL" clId="{CD65198A-416A-48AE-A1E7-C252676E7640}" dt="2023-01-04T14:24:52.556" v="5" actId="47"/>
        <pc:sldMkLst>
          <pc:docMk/>
          <pc:sldMk cId="2724116645" sldId="285"/>
        </pc:sldMkLst>
      </pc:sldChg>
    </pc:docChg>
  </pc:docChgLst>
  <pc:docChgLst>
    <pc:chgData name="Ethan Hart-Coombes" userId="916dd0ae-efba-4cae-8e68-4479ccb03e2e" providerId="ADAL" clId="{9EB7BF05-F844-4E86-B85C-6CF397B4D320}"/>
    <pc:docChg chg="undo custSel addSld delSld modSld sldOrd">
      <pc:chgData name="Ethan Hart-Coombes" userId="916dd0ae-efba-4cae-8e68-4479ccb03e2e" providerId="ADAL" clId="{9EB7BF05-F844-4E86-B85C-6CF397B4D320}" dt="2022-12-21T11:36:29.723" v="4466" actId="1076"/>
      <pc:docMkLst>
        <pc:docMk/>
      </pc:docMkLst>
      <pc:sldChg chg="modSp mod">
        <pc:chgData name="Ethan Hart-Coombes" userId="916dd0ae-efba-4cae-8e68-4479ccb03e2e" providerId="ADAL" clId="{9EB7BF05-F844-4E86-B85C-6CF397B4D320}" dt="2022-12-12T15:58:06.198" v="88" actId="6549"/>
        <pc:sldMkLst>
          <pc:docMk/>
          <pc:sldMk cId="3915576272" sldId="256"/>
        </pc:sldMkLst>
        <pc:spChg chg="mod">
          <ac:chgData name="Ethan Hart-Coombes" userId="916dd0ae-efba-4cae-8e68-4479ccb03e2e" providerId="ADAL" clId="{9EB7BF05-F844-4E86-B85C-6CF397B4D320}" dt="2022-12-12T15:51:02.549" v="87" actId="20577"/>
          <ac:spMkLst>
            <pc:docMk/>
            <pc:sldMk cId="3915576272" sldId="256"/>
            <ac:spMk id="4" creationId="{73C412C2-ECF2-BD4E-8FAD-3624727ED73E}"/>
          </ac:spMkLst>
        </pc:spChg>
        <pc:spChg chg="mod">
          <ac:chgData name="Ethan Hart-Coombes" userId="916dd0ae-efba-4cae-8e68-4479ccb03e2e" providerId="ADAL" clId="{9EB7BF05-F844-4E86-B85C-6CF397B4D320}" dt="2022-12-12T15:58:06.198" v="88" actId="6549"/>
          <ac:spMkLst>
            <pc:docMk/>
            <pc:sldMk cId="3915576272" sldId="256"/>
            <ac:spMk id="5" creationId="{BFCCD871-CB1A-7F47-9E42-3A00009EABD9}"/>
          </ac:spMkLst>
        </pc:spChg>
      </pc:sldChg>
      <pc:sldChg chg="addSp delSp del">
        <pc:chgData name="Ethan Hart-Coombes" userId="916dd0ae-efba-4cae-8e68-4479ccb03e2e" providerId="ADAL" clId="{9EB7BF05-F844-4E86-B85C-6CF397B4D320}" dt="2022-12-12T17:29:54.936" v="832" actId="47"/>
        <pc:sldMkLst>
          <pc:docMk/>
          <pc:sldMk cId="3159539118" sldId="257"/>
        </pc:sldMkLst>
        <pc:picChg chg="add del">
          <ac:chgData name="Ethan Hart-Coombes" userId="916dd0ae-efba-4cae-8e68-4479ccb03e2e" providerId="ADAL" clId="{9EB7BF05-F844-4E86-B85C-6CF397B4D320}" dt="2022-12-12T16:00:26.184" v="90"/>
          <ac:picMkLst>
            <pc:docMk/>
            <pc:sldMk cId="3159539118" sldId="257"/>
            <ac:picMk id="3" creationId="{EE36A500-6269-7274-0553-E10EA79F0D2A}"/>
          </ac:picMkLst>
        </pc:picChg>
      </pc:sldChg>
      <pc:sldChg chg="del">
        <pc:chgData name="Ethan Hart-Coombes" userId="916dd0ae-efba-4cae-8e68-4479ccb03e2e" providerId="ADAL" clId="{9EB7BF05-F844-4E86-B85C-6CF397B4D320}" dt="2022-12-12T17:29:54.936" v="832" actId="47"/>
        <pc:sldMkLst>
          <pc:docMk/>
          <pc:sldMk cId="368409385" sldId="258"/>
        </pc:sldMkLst>
      </pc:sldChg>
      <pc:sldChg chg="del">
        <pc:chgData name="Ethan Hart-Coombes" userId="916dd0ae-efba-4cae-8e68-4479ccb03e2e" providerId="ADAL" clId="{9EB7BF05-F844-4E86-B85C-6CF397B4D320}" dt="2022-12-12T17:29:54.936" v="832" actId="47"/>
        <pc:sldMkLst>
          <pc:docMk/>
          <pc:sldMk cId="1363129887" sldId="259"/>
        </pc:sldMkLst>
      </pc:sldChg>
      <pc:sldChg chg="del">
        <pc:chgData name="Ethan Hart-Coombes" userId="916dd0ae-efba-4cae-8e68-4479ccb03e2e" providerId="ADAL" clId="{9EB7BF05-F844-4E86-B85C-6CF397B4D320}" dt="2022-12-12T17:29:54.936" v="832" actId="47"/>
        <pc:sldMkLst>
          <pc:docMk/>
          <pc:sldMk cId="4283930688" sldId="261"/>
        </pc:sldMkLst>
      </pc:sldChg>
      <pc:sldChg chg="addSp delSp modSp mod ord modNotesTx">
        <pc:chgData name="Ethan Hart-Coombes" userId="916dd0ae-efba-4cae-8e68-4479ccb03e2e" providerId="ADAL" clId="{9EB7BF05-F844-4E86-B85C-6CF397B4D320}" dt="2022-12-14T09:23:22.003" v="1174" actId="1076"/>
        <pc:sldMkLst>
          <pc:docMk/>
          <pc:sldMk cId="606724945" sldId="262"/>
        </pc:sldMkLst>
        <pc:spChg chg="mod">
          <ac:chgData name="Ethan Hart-Coombes" userId="916dd0ae-efba-4cae-8e68-4479ccb03e2e" providerId="ADAL" clId="{9EB7BF05-F844-4E86-B85C-6CF397B4D320}" dt="2022-12-12T17:00:14.484" v="327" actId="20577"/>
          <ac:spMkLst>
            <pc:docMk/>
            <pc:sldMk cId="606724945" sldId="262"/>
            <ac:spMk id="5" creationId="{054A647B-C522-4748-80B3-5194768687D2}"/>
          </ac:spMkLst>
        </pc:spChg>
        <pc:spChg chg="mod">
          <ac:chgData name="Ethan Hart-Coombes" userId="916dd0ae-efba-4cae-8e68-4479ccb03e2e" providerId="ADAL" clId="{9EB7BF05-F844-4E86-B85C-6CF397B4D320}" dt="2022-12-14T09:18:54.210" v="1152" actId="14100"/>
          <ac:spMkLst>
            <pc:docMk/>
            <pc:sldMk cId="606724945" sldId="262"/>
            <ac:spMk id="6" creationId="{FBC4FE68-FA9B-CF41-AEB6-E021B7D009A0}"/>
          </ac:spMkLst>
        </pc:spChg>
        <pc:spChg chg="add del">
          <ac:chgData name="Ethan Hart-Coombes" userId="916dd0ae-efba-4cae-8e68-4479ccb03e2e" providerId="ADAL" clId="{9EB7BF05-F844-4E86-B85C-6CF397B4D320}" dt="2022-12-14T09:18:56.093" v="1154" actId="22"/>
          <ac:spMkLst>
            <pc:docMk/>
            <pc:sldMk cId="606724945" sldId="262"/>
            <ac:spMk id="7" creationId="{EB9738C0-0ABE-D06F-2E08-C4A318B61DED}"/>
          </ac:spMkLst>
        </pc:spChg>
        <pc:spChg chg="add mod">
          <ac:chgData name="Ethan Hart-Coombes" userId="916dd0ae-efba-4cae-8e68-4479ccb03e2e" providerId="ADAL" clId="{9EB7BF05-F844-4E86-B85C-6CF397B4D320}" dt="2022-12-14T09:19:24.526" v="1161" actId="14100"/>
          <ac:spMkLst>
            <pc:docMk/>
            <pc:sldMk cId="606724945" sldId="262"/>
            <ac:spMk id="8" creationId="{DEF0102F-C9B5-E3FE-CF36-B70F7FF39813}"/>
          </ac:spMkLst>
        </pc:spChg>
        <pc:spChg chg="del">
          <ac:chgData name="Ethan Hart-Coombes" userId="916dd0ae-efba-4cae-8e68-4479ccb03e2e" providerId="ADAL" clId="{9EB7BF05-F844-4E86-B85C-6CF397B4D320}" dt="2022-12-12T17:00:19.016" v="328" actId="478"/>
          <ac:spMkLst>
            <pc:docMk/>
            <pc:sldMk cId="606724945" sldId="262"/>
            <ac:spMk id="12" creationId="{5C1B796D-DABA-D248-9A74-0383A6997F95}"/>
          </ac:spMkLst>
        </pc:spChg>
        <pc:picChg chg="add mod">
          <ac:chgData name="Ethan Hart-Coombes" userId="916dd0ae-efba-4cae-8e68-4479ccb03e2e" providerId="ADAL" clId="{9EB7BF05-F844-4E86-B85C-6CF397B4D320}" dt="2022-12-14T09:21:06.786" v="1170" actId="1076"/>
          <ac:picMkLst>
            <pc:docMk/>
            <pc:sldMk cId="606724945" sldId="262"/>
            <ac:picMk id="3" creationId="{1118C9F7-6C64-83E2-3195-5756B3B0B7D2}"/>
          </ac:picMkLst>
        </pc:picChg>
        <pc:picChg chg="add mod">
          <ac:chgData name="Ethan Hart-Coombes" userId="916dd0ae-efba-4cae-8e68-4479ccb03e2e" providerId="ADAL" clId="{9EB7BF05-F844-4E86-B85C-6CF397B4D320}" dt="2022-12-14T09:23:22.003" v="1174" actId="1076"/>
          <ac:picMkLst>
            <pc:docMk/>
            <pc:sldMk cId="606724945" sldId="262"/>
            <ac:picMk id="10" creationId="{7B8A104D-531D-9D56-9510-4E2A77C15E54}"/>
          </ac:picMkLst>
        </pc:picChg>
      </pc:sldChg>
      <pc:sldChg chg="del">
        <pc:chgData name="Ethan Hart-Coombes" userId="916dd0ae-efba-4cae-8e68-4479ccb03e2e" providerId="ADAL" clId="{9EB7BF05-F844-4E86-B85C-6CF397B4D320}" dt="2022-12-12T17:29:54.936" v="832" actId="47"/>
        <pc:sldMkLst>
          <pc:docMk/>
          <pc:sldMk cId="493728543" sldId="263"/>
        </pc:sldMkLst>
      </pc:sldChg>
      <pc:sldChg chg="del">
        <pc:chgData name="Ethan Hart-Coombes" userId="916dd0ae-efba-4cae-8e68-4479ccb03e2e" providerId="ADAL" clId="{9EB7BF05-F844-4E86-B85C-6CF397B4D320}" dt="2022-12-12T17:29:54.936" v="832" actId="47"/>
        <pc:sldMkLst>
          <pc:docMk/>
          <pc:sldMk cId="116524374" sldId="274"/>
        </pc:sldMkLst>
      </pc:sldChg>
      <pc:sldChg chg="del">
        <pc:chgData name="Ethan Hart-Coombes" userId="916dd0ae-efba-4cae-8e68-4479ccb03e2e" providerId="ADAL" clId="{9EB7BF05-F844-4E86-B85C-6CF397B4D320}" dt="2022-12-12T17:29:54.936" v="832" actId="47"/>
        <pc:sldMkLst>
          <pc:docMk/>
          <pc:sldMk cId="2389917772" sldId="276"/>
        </pc:sldMkLst>
      </pc:sldChg>
      <pc:sldChg chg="modSp add mod ord">
        <pc:chgData name="Ethan Hart-Coombes" userId="916dd0ae-efba-4cae-8e68-4479ccb03e2e" providerId="ADAL" clId="{9EB7BF05-F844-4E86-B85C-6CF397B4D320}" dt="2022-12-21T09:59:48.282" v="3789" actId="14100"/>
        <pc:sldMkLst>
          <pc:docMk/>
          <pc:sldMk cId="84807362" sldId="277"/>
        </pc:sldMkLst>
        <pc:spChg chg="mod">
          <ac:chgData name="Ethan Hart-Coombes" userId="916dd0ae-efba-4cae-8e68-4479ccb03e2e" providerId="ADAL" clId="{9EB7BF05-F844-4E86-B85C-6CF397B4D320}" dt="2022-12-12T16:21:08.333" v="103" actId="20577"/>
          <ac:spMkLst>
            <pc:docMk/>
            <pc:sldMk cId="84807362" sldId="277"/>
            <ac:spMk id="4" creationId="{83C1EE4E-FCE0-41EA-9179-59568092BD22}"/>
          </ac:spMkLst>
        </pc:spChg>
        <pc:graphicFrameChg chg="mod modGraphic">
          <ac:chgData name="Ethan Hart-Coombes" userId="916dd0ae-efba-4cae-8e68-4479ccb03e2e" providerId="ADAL" clId="{9EB7BF05-F844-4E86-B85C-6CF397B4D320}" dt="2022-12-21T09:59:48.282" v="3789" actId="14100"/>
          <ac:graphicFrameMkLst>
            <pc:docMk/>
            <pc:sldMk cId="84807362" sldId="277"/>
            <ac:graphicFrameMk id="6" creationId="{23C092DA-224A-4588-BD59-7E0A74C813E2}"/>
          </ac:graphicFrameMkLst>
        </pc:graphicFrameChg>
      </pc:sldChg>
      <pc:sldChg chg="addSp delSp modSp add mod">
        <pc:chgData name="Ethan Hart-Coombes" userId="916dd0ae-efba-4cae-8e68-4479ccb03e2e" providerId="ADAL" clId="{9EB7BF05-F844-4E86-B85C-6CF397B4D320}" dt="2022-12-14T10:14:18.737" v="1588" actId="1036"/>
        <pc:sldMkLst>
          <pc:docMk/>
          <pc:sldMk cId="1827184158" sldId="278"/>
        </pc:sldMkLst>
        <pc:spChg chg="add mod">
          <ac:chgData name="Ethan Hart-Coombes" userId="916dd0ae-efba-4cae-8e68-4479ccb03e2e" providerId="ADAL" clId="{9EB7BF05-F844-4E86-B85C-6CF397B4D320}" dt="2022-12-14T10:05:49.194" v="1528" actId="404"/>
          <ac:spMkLst>
            <pc:docMk/>
            <pc:sldMk cId="1827184158" sldId="278"/>
            <ac:spMk id="2" creationId="{DADE6FC5-4863-A80C-0575-66A6006377D3}"/>
          </ac:spMkLst>
        </pc:spChg>
        <pc:spChg chg="add mod">
          <ac:chgData name="Ethan Hart-Coombes" userId="916dd0ae-efba-4cae-8e68-4479ccb03e2e" providerId="ADAL" clId="{9EB7BF05-F844-4E86-B85C-6CF397B4D320}" dt="2022-12-14T10:12:36.781" v="1558" actId="1076"/>
          <ac:spMkLst>
            <pc:docMk/>
            <pc:sldMk cId="1827184158" sldId="278"/>
            <ac:spMk id="3" creationId="{1AEB1AFF-16F9-30F7-9C24-15E9B8088A60}"/>
          </ac:spMkLst>
        </pc:spChg>
        <pc:spChg chg="mod">
          <ac:chgData name="Ethan Hart-Coombes" userId="916dd0ae-efba-4cae-8e68-4479ccb03e2e" providerId="ADAL" clId="{9EB7BF05-F844-4E86-B85C-6CF397B4D320}" dt="2022-12-12T17:06:30.154" v="386" actId="20577"/>
          <ac:spMkLst>
            <pc:docMk/>
            <pc:sldMk cId="1827184158" sldId="278"/>
            <ac:spMk id="5" creationId="{054A647B-C522-4748-80B3-5194768687D2}"/>
          </ac:spMkLst>
        </pc:spChg>
        <pc:spChg chg="mod">
          <ac:chgData name="Ethan Hart-Coombes" userId="916dd0ae-efba-4cae-8e68-4479ccb03e2e" providerId="ADAL" clId="{9EB7BF05-F844-4E86-B85C-6CF397B4D320}" dt="2022-12-14T09:24:48.056" v="1282" actId="14100"/>
          <ac:spMkLst>
            <pc:docMk/>
            <pc:sldMk cId="1827184158" sldId="278"/>
            <ac:spMk id="6" creationId="{FBC4FE68-FA9B-CF41-AEB6-E021B7D009A0}"/>
          </ac:spMkLst>
        </pc:spChg>
        <pc:spChg chg="add mod">
          <ac:chgData name="Ethan Hart-Coombes" userId="916dd0ae-efba-4cae-8e68-4479ccb03e2e" providerId="ADAL" clId="{9EB7BF05-F844-4E86-B85C-6CF397B4D320}" dt="2022-12-14T10:13:21.884" v="1576" actId="1037"/>
          <ac:spMkLst>
            <pc:docMk/>
            <pc:sldMk cId="1827184158" sldId="278"/>
            <ac:spMk id="8" creationId="{D5C800A5-232D-C26B-F8FD-77D4CFA57078}"/>
          </ac:spMkLst>
        </pc:spChg>
        <pc:spChg chg="add del">
          <ac:chgData name="Ethan Hart-Coombes" userId="916dd0ae-efba-4cae-8e68-4479ccb03e2e" providerId="ADAL" clId="{9EB7BF05-F844-4E86-B85C-6CF397B4D320}" dt="2022-12-14T10:02:08.250" v="1500" actId="478"/>
          <ac:spMkLst>
            <pc:docMk/>
            <pc:sldMk cId="1827184158" sldId="278"/>
            <ac:spMk id="9" creationId="{EFAA2DD5-2E56-AA68-DADA-8A723393E658}"/>
          </ac:spMkLst>
        </pc:spChg>
        <pc:spChg chg="add mod">
          <ac:chgData name="Ethan Hart-Coombes" userId="916dd0ae-efba-4cae-8e68-4479ccb03e2e" providerId="ADAL" clId="{9EB7BF05-F844-4E86-B85C-6CF397B4D320}" dt="2022-12-14T10:14:18.737" v="1588" actId="1036"/>
          <ac:spMkLst>
            <pc:docMk/>
            <pc:sldMk cId="1827184158" sldId="278"/>
            <ac:spMk id="12" creationId="{076F250C-865B-BDA1-F186-99BEAD1F2EDC}"/>
          </ac:spMkLst>
        </pc:spChg>
        <pc:picChg chg="add mod">
          <ac:chgData name="Ethan Hart-Coombes" userId="916dd0ae-efba-4cae-8e68-4479ccb03e2e" providerId="ADAL" clId="{9EB7BF05-F844-4E86-B85C-6CF397B4D320}" dt="2022-12-14T10:13:21.884" v="1576" actId="1037"/>
          <ac:picMkLst>
            <pc:docMk/>
            <pc:sldMk cId="1827184158" sldId="278"/>
            <ac:picMk id="7" creationId="{AA30C89B-D81E-DD2F-BA82-2F2D6CAD5937}"/>
          </ac:picMkLst>
        </pc:picChg>
        <pc:picChg chg="add mod">
          <ac:chgData name="Ethan Hart-Coombes" userId="916dd0ae-efba-4cae-8e68-4479ccb03e2e" providerId="ADAL" clId="{9EB7BF05-F844-4E86-B85C-6CF397B4D320}" dt="2022-12-14T10:13:24.476" v="1577" actId="1076"/>
          <ac:picMkLst>
            <pc:docMk/>
            <pc:sldMk cId="1827184158" sldId="278"/>
            <ac:picMk id="11" creationId="{706D47FA-9010-C439-FA9A-147F3057F304}"/>
          </ac:picMkLst>
        </pc:picChg>
      </pc:sldChg>
      <pc:sldChg chg="addSp delSp modSp add mod">
        <pc:chgData name="Ethan Hart-Coombes" userId="916dd0ae-efba-4cae-8e68-4479ccb03e2e" providerId="ADAL" clId="{9EB7BF05-F844-4E86-B85C-6CF397B4D320}" dt="2022-12-14T10:51:08.900" v="2369" actId="14100"/>
        <pc:sldMkLst>
          <pc:docMk/>
          <pc:sldMk cId="3404258021" sldId="279"/>
        </pc:sldMkLst>
        <pc:spChg chg="mod">
          <ac:chgData name="Ethan Hart-Coombes" userId="916dd0ae-efba-4cae-8e68-4479ccb03e2e" providerId="ADAL" clId="{9EB7BF05-F844-4E86-B85C-6CF397B4D320}" dt="2022-12-14T10:49:05.452" v="2327" actId="20577"/>
          <ac:spMkLst>
            <pc:docMk/>
            <pc:sldMk cId="3404258021" sldId="279"/>
            <ac:spMk id="5" creationId="{054A647B-C522-4748-80B3-5194768687D2}"/>
          </ac:spMkLst>
        </pc:spChg>
        <pc:spChg chg="mod">
          <ac:chgData name="Ethan Hart-Coombes" userId="916dd0ae-efba-4cae-8e68-4479ccb03e2e" providerId="ADAL" clId="{9EB7BF05-F844-4E86-B85C-6CF397B4D320}" dt="2022-12-14T10:49:37.353" v="2347" actId="14100"/>
          <ac:spMkLst>
            <pc:docMk/>
            <pc:sldMk cId="3404258021" sldId="279"/>
            <ac:spMk id="6" creationId="{FBC4FE68-FA9B-CF41-AEB6-E021B7D009A0}"/>
          </ac:spMkLst>
        </pc:spChg>
        <pc:spChg chg="add mod">
          <ac:chgData name="Ethan Hart-Coombes" userId="916dd0ae-efba-4cae-8e68-4479ccb03e2e" providerId="ADAL" clId="{9EB7BF05-F844-4E86-B85C-6CF397B4D320}" dt="2022-12-14T10:51:08.900" v="2369" actId="14100"/>
          <ac:spMkLst>
            <pc:docMk/>
            <pc:sldMk cId="3404258021" sldId="279"/>
            <ac:spMk id="8" creationId="{1FF363C6-B44B-769C-3F8F-D775DCE082ED}"/>
          </ac:spMkLst>
        </pc:spChg>
        <pc:picChg chg="add del mod">
          <ac:chgData name="Ethan Hart-Coombes" userId="916dd0ae-efba-4cae-8e68-4479ccb03e2e" providerId="ADAL" clId="{9EB7BF05-F844-4E86-B85C-6CF397B4D320}" dt="2022-12-14T10:49:23.169" v="2341" actId="21"/>
          <ac:picMkLst>
            <pc:docMk/>
            <pc:sldMk cId="3404258021" sldId="279"/>
            <ac:picMk id="3" creationId="{E91CD451-4338-4F0F-DA5C-2CEB9380DDD8}"/>
          </ac:picMkLst>
        </pc:picChg>
        <pc:picChg chg="add mod modCrop">
          <ac:chgData name="Ethan Hart-Coombes" userId="916dd0ae-efba-4cae-8e68-4479ccb03e2e" providerId="ADAL" clId="{9EB7BF05-F844-4E86-B85C-6CF397B4D320}" dt="2022-12-14T10:50:50.530" v="2362" actId="1076"/>
          <ac:picMkLst>
            <pc:docMk/>
            <pc:sldMk cId="3404258021" sldId="279"/>
            <ac:picMk id="7" creationId="{9E714609-9F6F-2425-FD0B-7D8D30AA7978}"/>
          </ac:picMkLst>
        </pc:picChg>
      </pc:sldChg>
      <pc:sldChg chg="addSp delSp modSp add mod">
        <pc:chgData name="Ethan Hart-Coombes" userId="916dd0ae-efba-4cae-8e68-4479ccb03e2e" providerId="ADAL" clId="{9EB7BF05-F844-4E86-B85C-6CF397B4D320}" dt="2022-12-21T11:36:29.723" v="4466" actId="1076"/>
        <pc:sldMkLst>
          <pc:docMk/>
          <pc:sldMk cId="148863106" sldId="280"/>
        </pc:sldMkLst>
        <pc:spChg chg="mod">
          <ac:chgData name="Ethan Hart-Coombes" userId="916dd0ae-efba-4cae-8e68-4479ccb03e2e" providerId="ADAL" clId="{9EB7BF05-F844-4E86-B85C-6CF397B4D320}" dt="2022-12-14T10:49:16.082" v="2340" actId="20577"/>
          <ac:spMkLst>
            <pc:docMk/>
            <pc:sldMk cId="148863106" sldId="280"/>
            <ac:spMk id="5" creationId="{054A647B-C522-4748-80B3-5194768687D2}"/>
          </ac:spMkLst>
        </pc:spChg>
        <pc:spChg chg="del">
          <ac:chgData name="Ethan Hart-Coombes" userId="916dd0ae-efba-4cae-8e68-4479ccb03e2e" providerId="ADAL" clId="{9EB7BF05-F844-4E86-B85C-6CF397B4D320}" dt="2022-12-14T10:49:26.661" v="2343" actId="478"/>
          <ac:spMkLst>
            <pc:docMk/>
            <pc:sldMk cId="148863106" sldId="280"/>
            <ac:spMk id="6" creationId="{FBC4FE68-FA9B-CF41-AEB6-E021B7D009A0}"/>
          </ac:spMkLst>
        </pc:spChg>
        <pc:graphicFrameChg chg="add mod ord modGraphic">
          <ac:chgData name="Ethan Hart-Coombes" userId="916dd0ae-efba-4cae-8e68-4479ccb03e2e" providerId="ADAL" clId="{9EB7BF05-F844-4E86-B85C-6CF397B4D320}" dt="2022-12-21T11:36:27.294" v="4465" actId="167"/>
          <ac:graphicFrameMkLst>
            <pc:docMk/>
            <pc:sldMk cId="148863106" sldId="280"/>
            <ac:graphicFrameMk id="3" creationId="{4CC82C29-9F77-D3E6-79EA-42E84B07D230}"/>
          </ac:graphicFrameMkLst>
        </pc:graphicFrameChg>
        <pc:picChg chg="add mod modCrop">
          <ac:chgData name="Ethan Hart-Coombes" userId="916dd0ae-efba-4cae-8e68-4479ccb03e2e" providerId="ADAL" clId="{9EB7BF05-F844-4E86-B85C-6CF397B4D320}" dt="2022-12-21T11:36:29.723" v="4466" actId="1076"/>
          <ac:picMkLst>
            <pc:docMk/>
            <pc:sldMk cId="148863106" sldId="280"/>
            <ac:picMk id="2" creationId="{3D882460-4018-9416-51A4-BD2861040E36}"/>
          </ac:picMkLst>
        </pc:picChg>
      </pc:sldChg>
      <pc:sldChg chg="addSp modSp add mod">
        <pc:chgData name="Ethan Hart-Coombes" userId="916dd0ae-efba-4cae-8e68-4479ccb03e2e" providerId="ADAL" clId="{9EB7BF05-F844-4E86-B85C-6CF397B4D320}" dt="2022-12-14T10:57:10.755" v="2511" actId="1076"/>
        <pc:sldMkLst>
          <pc:docMk/>
          <pc:sldMk cId="2893310600" sldId="281"/>
        </pc:sldMkLst>
        <pc:spChg chg="mod">
          <ac:chgData name="Ethan Hart-Coombes" userId="916dd0ae-efba-4cae-8e68-4479ccb03e2e" providerId="ADAL" clId="{9EB7BF05-F844-4E86-B85C-6CF397B4D320}" dt="2022-12-12T17:19:14.398" v="519" actId="20577"/>
          <ac:spMkLst>
            <pc:docMk/>
            <pc:sldMk cId="2893310600" sldId="281"/>
            <ac:spMk id="5" creationId="{054A647B-C522-4748-80B3-5194768687D2}"/>
          </ac:spMkLst>
        </pc:spChg>
        <pc:spChg chg="mod">
          <ac:chgData name="Ethan Hart-Coombes" userId="916dd0ae-efba-4cae-8e68-4479ccb03e2e" providerId="ADAL" clId="{9EB7BF05-F844-4E86-B85C-6CF397B4D320}" dt="2022-12-14T10:56:39.041" v="2508" actId="27636"/>
          <ac:spMkLst>
            <pc:docMk/>
            <pc:sldMk cId="2893310600" sldId="281"/>
            <ac:spMk id="6" creationId="{FBC4FE68-FA9B-CF41-AEB6-E021B7D009A0}"/>
          </ac:spMkLst>
        </pc:spChg>
        <pc:picChg chg="add mod">
          <ac:chgData name="Ethan Hart-Coombes" userId="916dd0ae-efba-4cae-8e68-4479ccb03e2e" providerId="ADAL" clId="{9EB7BF05-F844-4E86-B85C-6CF397B4D320}" dt="2022-12-14T10:56:41.794" v="2509" actId="1076"/>
          <ac:picMkLst>
            <pc:docMk/>
            <pc:sldMk cId="2893310600" sldId="281"/>
            <ac:picMk id="3" creationId="{D11CF5DD-4C6C-B03B-066D-2750A53C6C30}"/>
          </ac:picMkLst>
        </pc:picChg>
        <pc:picChg chg="add mod">
          <ac:chgData name="Ethan Hart-Coombes" userId="916dd0ae-efba-4cae-8e68-4479ccb03e2e" providerId="ADAL" clId="{9EB7BF05-F844-4E86-B85C-6CF397B4D320}" dt="2022-12-14T10:57:10.755" v="2511" actId="1076"/>
          <ac:picMkLst>
            <pc:docMk/>
            <pc:sldMk cId="2893310600" sldId="281"/>
            <ac:picMk id="7" creationId="{FD1E14AE-0737-056C-3BA5-58297587A6DE}"/>
          </ac:picMkLst>
        </pc:picChg>
      </pc:sldChg>
      <pc:sldChg chg="addSp modSp add mod ord">
        <pc:chgData name="Ethan Hart-Coombes" userId="916dd0ae-efba-4cae-8e68-4479ccb03e2e" providerId="ADAL" clId="{9EB7BF05-F844-4E86-B85C-6CF397B4D320}" dt="2022-12-20T09:23:42.184" v="3097" actId="1076"/>
        <pc:sldMkLst>
          <pc:docMk/>
          <pc:sldMk cId="730938971" sldId="282"/>
        </pc:sldMkLst>
        <pc:spChg chg="mod">
          <ac:chgData name="Ethan Hart-Coombes" userId="916dd0ae-efba-4cae-8e68-4479ccb03e2e" providerId="ADAL" clId="{9EB7BF05-F844-4E86-B85C-6CF397B4D320}" dt="2022-12-12T17:20:25.420" v="573" actId="20577"/>
          <ac:spMkLst>
            <pc:docMk/>
            <pc:sldMk cId="730938971" sldId="282"/>
            <ac:spMk id="5" creationId="{054A647B-C522-4748-80B3-5194768687D2}"/>
          </ac:spMkLst>
        </pc:spChg>
        <pc:spChg chg="mod">
          <ac:chgData name="Ethan Hart-Coombes" userId="916dd0ae-efba-4cae-8e68-4479ccb03e2e" providerId="ADAL" clId="{9EB7BF05-F844-4E86-B85C-6CF397B4D320}" dt="2022-12-20T09:12:29.430" v="3078" actId="20577"/>
          <ac:spMkLst>
            <pc:docMk/>
            <pc:sldMk cId="730938971" sldId="282"/>
            <ac:spMk id="6" creationId="{FBC4FE68-FA9B-CF41-AEB6-E021B7D009A0}"/>
          </ac:spMkLst>
        </pc:spChg>
        <pc:picChg chg="add mod">
          <ac:chgData name="Ethan Hart-Coombes" userId="916dd0ae-efba-4cae-8e68-4479ccb03e2e" providerId="ADAL" clId="{9EB7BF05-F844-4E86-B85C-6CF397B4D320}" dt="2022-12-20T09:23:40.382" v="3096" actId="1076"/>
          <ac:picMkLst>
            <pc:docMk/>
            <pc:sldMk cId="730938971" sldId="282"/>
            <ac:picMk id="3" creationId="{7349A595-C667-9FF9-E6F6-114EB664CB47}"/>
          </ac:picMkLst>
        </pc:picChg>
        <pc:picChg chg="add mod">
          <ac:chgData name="Ethan Hart-Coombes" userId="916dd0ae-efba-4cae-8e68-4479ccb03e2e" providerId="ADAL" clId="{9EB7BF05-F844-4E86-B85C-6CF397B4D320}" dt="2022-12-20T09:23:40.382" v="3096" actId="1076"/>
          <ac:picMkLst>
            <pc:docMk/>
            <pc:sldMk cId="730938971" sldId="282"/>
            <ac:picMk id="7" creationId="{998D9622-8427-1C36-4362-17C25B3FE7B8}"/>
          </ac:picMkLst>
        </pc:picChg>
        <pc:picChg chg="add mod">
          <ac:chgData name="Ethan Hart-Coombes" userId="916dd0ae-efba-4cae-8e68-4479ccb03e2e" providerId="ADAL" clId="{9EB7BF05-F844-4E86-B85C-6CF397B4D320}" dt="2022-12-20T09:23:42.184" v="3097" actId="1076"/>
          <ac:picMkLst>
            <pc:docMk/>
            <pc:sldMk cId="730938971" sldId="282"/>
            <ac:picMk id="9" creationId="{EA90F41F-FEEE-E3C6-9CE5-368B5895DAE9}"/>
          </ac:picMkLst>
        </pc:picChg>
      </pc:sldChg>
      <pc:sldChg chg="addSp modSp add mod ord">
        <pc:chgData name="Ethan Hart-Coombes" userId="916dd0ae-efba-4cae-8e68-4479ccb03e2e" providerId="ADAL" clId="{9EB7BF05-F844-4E86-B85C-6CF397B4D320}" dt="2022-12-20T11:00:34.642" v="3331" actId="20577"/>
        <pc:sldMkLst>
          <pc:docMk/>
          <pc:sldMk cId="3945853795" sldId="283"/>
        </pc:sldMkLst>
        <pc:spChg chg="mod">
          <ac:chgData name="Ethan Hart-Coombes" userId="916dd0ae-efba-4cae-8e68-4479ccb03e2e" providerId="ADAL" clId="{9EB7BF05-F844-4E86-B85C-6CF397B4D320}" dt="2022-12-12T17:21:19.370" v="627" actId="20577"/>
          <ac:spMkLst>
            <pc:docMk/>
            <pc:sldMk cId="3945853795" sldId="283"/>
            <ac:spMk id="5" creationId="{054A647B-C522-4748-80B3-5194768687D2}"/>
          </ac:spMkLst>
        </pc:spChg>
        <pc:spChg chg="mod">
          <ac:chgData name="Ethan Hart-Coombes" userId="916dd0ae-efba-4cae-8e68-4479ccb03e2e" providerId="ADAL" clId="{9EB7BF05-F844-4E86-B85C-6CF397B4D320}" dt="2022-12-20T11:00:34.642" v="3331" actId="20577"/>
          <ac:spMkLst>
            <pc:docMk/>
            <pc:sldMk cId="3945853795" sldId="283"/>
            <ac:spMk id="6" creationId="{FBC4FE68-FA9B-CF41-AEB6-E021B7D009A0}"/>
          </ac:spMkLst>
        </pc:spChg>
        <pc:picChg chg="add mod">
          <ac:chgData name="Ethan Hart-Coombes" userId="916dd0ae-efba-4cae-8e68-4479ccb03e2e" providerId="ADAL" clId="{9EB7BF05-F844-4E86-B85C-6CF397B4D320}" dt="2022-12-20T10:59:12.030" v="3322" actId="1076"/>
          <ac:picMkLst>
            <pc:docMk/>
            <pc:sldMk cId="3945853795" sldId="283"/>
            <ac:picMk id="3" creationId="{0DB73F8F-C6BA-BA65-EEC6-65C51393662D}"/>
          </ac:picMkLst>
        </pc:picChg>
      </pc:sldChg>
      <pc:sldChg chg="addSp modSp add mod">
        <pc:chgData name="Ethan Hart-Coombes" userId="916dd0ae-efba-4cae-8e68-4479ccb03e2e" providerId="ADAL" clId="{9EB7BF05-F844-4E86-B85C-6CF397B4D320}" dt="2022-12-20T11:01:41.226" v="3351" actId="14100"/>
        <pc:sldMkLst>
          <pc:docMk/>
          <pc:sldMk cId="117566072" sldId="284"/>
        </pc:sldMkLst>
        <pc:spChg chg="add mod">
          <ac:chgData name="Ethan Hart-Coombes" userId="916dd0ae-efba-4cae-8e68-4479ccb03e2e" providerId="ADAL" clId="{9EB7BF05-F844-4E86-B85C-6CF397B4D320}" dt="2022-12-20T11:01:41.226" v="3351" actId="14100"/>
          <ac:spMkLst>
            <pc:docMk/>
            <pc:sldMk cId="117566072" sldId="284"/>
            <ac:spMk id="4" creationId="{72A7BF4C-7576-8934-F15C-0EDB85F69A91}"/>
          </ac:spMkLst>
        </pc:spChg>
        <pc:spChg chg="mod">
          <ac:chgData name="Ethan Hart-Coombes" userId="916dd0ae-efba-4cae-8e68-4479ccb03e2e" providerId="ADAL" clId="{9EB7BF05-F844-4E86-B85C-6CF397B4D320}" dt="2022-12-12T17:25:03.037" v="651" actId="20577"/>
          <ac:spMkLst>
            <pc:docMk/>
            <pc:sldMk cId="117566072" sldId="284"/>
            <ac:spMk id="5" creationId="{054A647B-C522-4748-80B3-5194768687D2}"/>
          </ac:spMkLst>
        </pc:spChg>
        <pc:spChg chg="mod">
          <ac:chgData name="Ethan Hart-Coombes" userId="916dd0ae-efba-4cae-8e68-4479ccb03e2e" providerId="ADAL" clId="{9EB7BF05-F844-4E86-B85C-6CF397B4D320}" dt="2022-12-20T11:00:46.936" v="3343" actId="20577"/>
          <ac:spMkLst>
            <pc:docMk/>
            <pc:sldMk cId="117566072" sldId="284"/>
            <ac:spMk id="6" creationId="{FBC4FE68-FA9B-CF41-AEB6-E021B7D009A0}"/>
          </ac:spMkLst>
        </pc:spChg>
        <pc:picChg chg="add mod">
          <ac:chgData name="Ethan Hart-Coombes" userId="916dd0ae-efba-4cae-8e68-4479ccb03e2e" providerId="ADAL" clId="{9EB7BF05-F844-4E86-B85C-6CF397B4D320}" dt="2022-12-20T11:01:18.065" v="3348" actId="1076"/>
          <ac:picMkLst>
            <pc:docMk/>
            <pc:sldMk cId="117566072" sldId="284"/>
            <ac:picMk id="3" creationId="{A41EE15B-DAD4-EA31-B571-4DDE19C7C0F8}"/>
          </ac:picMkLst>
        </pc:picChg>
      </pc:sldChg>
      <pc:sldChg chg="addSp modSp add mod">
        <pc:chgData name="Ethan Hart-Coombes" userId="916dd0ae-efba-4cae-8e68-4479ccb03e2e" providerId="ADAL" clId="{9EB7BF05-F844-4E86-B85C-6CF397B4D320}" dt="2022-12-20T11:24:09.600" v="3631" actId="1076"/>
        <pc:sldMkLst>
          <pc:docMk/>
          <pc:sldMk cId="2724116645" sldId="285"/>
        </pc:sldMkLst>
        <pc:spChg chg="mod">
          <ac:chgData name="Ethan Hart-Coombes" userId="916dd0ae-efba-4cae-8e68-4479ccb03e2e" providerId="ADAL" clId="{9EB7BF05-F844-4E86-B85C-6CF397B4D320}" dt="2022-12-20T11:21:48.382" v="3374" actId="20577"/>
          <ac:spMkLst>
            <pc:docMk/>
            <pc:sldMk cId="2724116645" sldId="285"/>
            <ac:spMk id="5" creationId="{054A647B-C522-4748-80B3-5194768687D2}"/>
          </ac:spMkLst>
        </pc:spChg>
        <pc:spChg chg="mod">
          <ac:chgData name="Ethan Hart-Coombes" userId="916dd0ae-efba-4cae-8e68-4479ccb03e2e" providerId="ADAL" clId="{9EB7BF05-F844-4E86-B85C-6CF397B4D320}" dt="2022-12-20T11:24:00.471" v="3628" actId="20577"/>
          <ac:spMkLst>
            <pc:docMk/>
            <pc:sldMk cId="2724116645" sldId="285"/>
            <ac:spMk id="6" creationId="{FBC4FE68-FA9B-CF41-AEB6-E021B7D009A0}"/>
          </ac:spMkLst>
        </pc:spChg>
        <pc:picChg chg="add mod">
          <ac:chgData name="Ethan Hart-Coombes" userId="916dd0ae-efba-4cae-8e68-4479ccb03e2e" providerId="ADAL" clId="{9EB7BF05-F844-4E86-B85C-6CF397B4D320}" dt="2022-12-20T11:24:09.600" v="3631" actId="1076"/>
          <ac:picMkLst>
            <pc:docMk/>
            <pc:sldMk cId="2724116645" sldId="285"/>
            <ac:picMk id="3" creationId="{07008BF8-E4AB-C6A2-87B6-7B2C9F6259AD}"/>
          </ac:picMkLst>
        </pc:picChg>
      </pc:sldChg>
      <pc:sldChg chg="addSp modSp add mod">
        <pc:chgData name="Ethan Hart-Coombes" userId="916dd0ae-efba-4cae-8e68-4479ccb03e2e" providerId="ADAL" clId="{9EB7BF05-F844-4E86-B85C-6CF397B4D320}" dt="2022-12-20T11:29:24.866" v="3785" actId="20577"/>
        <pc:sldMkLst>
          <pc:docMk/>
          <pc:sldMk cId="789647012" sldId="286"/>
        </pc:sldMkLst>
        <pc:spChg chg="mod">
          <ac:chgData name="Ethan Hart-Coombes" userId="916dd0ae-efba-4cae-8e68-4479ccb03e2e" providerId="ADAL" clId="{9EB7BF05-F844-4E86-B85C-6CF397B4D320}" dt="2022-12-12T17:29:49.715" v="831" actId="20577"/>
          <ac:spMkLst>
            <pc:docMk/>
            <pc:sldMk cId="789647012" sldId="286"/>
            <ac:spMk id="5" creationId="{054A647B-C522-4748-80B3-5194768687D2}"/>
          </ac:spMkLst>
        </pc:spChg>
        <pc:spChg chg="mod">
          <ac:chgData name="Ethan Hart-Coombes" userId="916dd0ae-efba-4cae-8e68-4479ccb03e2e" providerId="ADAL" clId="{9EB7BF05-F844-4E86-B85C-6CF397B4D320}" dt="2022-12-20T11:29:24.866" v="3785" actId="20577"/>
          <ac:spMkLst>
            <pc:docMk/>
            <pc:sldMk cId="789647012" sldId="286"/>
            <ac:spMk id="6" creationId="{FBC4FE68-FA9B-CF41-AEB6-E021B7D009A0}"/>
          </ac:spMkLst>
        </pc:spChg>
        <pc:picChg chg="add mod">
          <ac:chgData name="Ethan Hart-Coombes" userId="916dd0ae-efba-4cae-8e68-4479ccb03e2e" providerId="ADAL" clId="{9EB7BF05-F844-4E86-B85C-6CF397B4D320}" dt="2022-12-20T11:27:50.095" v="3773" actId="1076"/>
          <ac:picMkLst>
            <pc:docMk/>
            <pc:sldMk cId="789647012" sldId="286"/>
            <ac:picMk id="3" creationId="{9D0CC267-4294-0C73-3CBE-F53207096971}"/>
          </ac:picMkLst>
        </pc:picChg>
        <pc:picChg chg="add mod">
          <ac:chgData name="Ethan Hart-Coombes" userId="916dd0ae-efba-4cae-8e68-4479ccb03e2e" providerId="ADAL" clId="{9EB7BF05-F844-4E86-B85C-6CF397B4D320}" dt="2022-12-20T11:27:49.089" v="3772" actId="1076"/>
          <ac:picMkLst>
            <pc:docMk/>
            <pc:sldMk cId="789647012" sldId="286"/>
            <ac:picMk id="7" creationId="{123C02E8-FB99-396D-5FA4-1F11CBD035C7}"/>
          </ac:picMkLst>
        </pc:picChg>
      </pc:sldChg>
    </pc:docChg>
  </pc:docChgLst>
  <pc:docChgLst>
    <pc:chgData name="Ethan Hart-Coombes" userId="916dd0ae-efba-4cae-8e68-4479ccb03e2e" providerId="ADAL" clId="{3ADC8CD5-3FF7-4321-A0E1-ECF13CF6B027}"/>
    <pc:docChg chg="undo redo custSel addSld delSld modSld sldOrd">
      <pc:chgData name="Ethan Hart-Coombes" userId="916dd0ae-efba-4cae-8e68-4479ccb03e2e" providerId="ADAL" clId="{3ADC8CD5-3FF7-4321-A0E1-ECF13CF6B027}" dt="2023-09-20T09:32:00.238" v="8072" actId="20577"/>
      <pc:docMkLst>
        <pc:docMk/>
      </pc:docMkLst>
      <pc:sldChg chg="modSp mod">
        <pc:chgData name="Ethan Hart-Coombes" userId="916dd0ae-efba-4cae-8e68-4479ccb03e2e" providerId="ADAL" clId="{3ADC8CD5-3FF7-4321-A0E1-ECF13CF6B027}" dt="2023-08-31T10:01:46.056" v="4" actId="20577"/>
        <pc:sldMkLst>
          <pc:docMk/>
          <pc:sldMk cId="3915576272" sldId="256"/>
        </pc:sldMkLst>
        <pc:spChg chg="mod">
          <ac:chgData name="Ethan Hart-Coombes" userId="916dd0ae-efba-4cae-8e68-4479ccb03e2e" providerId="ADAL" clId="{3ADC8CD5-3FF7-4321-A0E1-ECF13CF6B027}" dt="2023-08-31T10:01:46.056" v="4" actId="20577"/>
          <ac:spMkLst>
            <pc:docMk/>
            <pc:sldMk cId="3915576272" sldId="256"/>
            <ac:spMk id="4" creationId="{73C412C2-ECF2-BD4E-8FAD-3624727ED73E}"/>
          </ac:spMkLst>
        </pc:spChg>
      </pc:sldChg>
      <pc:sldChg chg="addSp delSp modSp add del mod setBg">
        <pc:chgData name="Ethan Hart-Coombes" userId="916dd0ae-efba-4cae-8e68-4479ccb03e2e" providerId="ADAL" clId="{3ADC8CD5-3FF7-4321-A0E1-ECF13CF6B027}" dt="2023-09-01T08:56:32.754" v="4345"/>
        <pc:sldMkLst>
          <pc:docMk/>
          <pc:sldMk cId="606724945" sldId="262"/>
        </pc:sldMkLst>
        <pc:spChg chg="mod">
          <ac:chgData name="Ethan Hart-Coombes" userId="916dd0ae-efba-4cae-8e68-4479ccb03e2e" providerId="ADAL" clId="{3ADC8CD5-3FF7-4321-A0E1-ECF13CF6B027}" dt="2023-08-31T13:59:05.553" v="2992" actId="26606"/>
          <ac:spMkLst>
            <pc:docMk/>
            <pc:sldMk cId="606724945" sldId="262"/>
            <ac:spMk id="5" creationId="{054A647B-C522-4748-80B3-5194768687D2}"/>
          </ac:spMkLst>
        </pc:spChg>
        <pc:spChg chg="mod ord">
          <ac:chgData name="Ethan Hart-Coombes" userId="916dd0ae-efba-4cae-8e68-4479ccb03e2e" providerId="ADAL" clId="{3ADC8CD5-3FF7-4321-A0E1-ECF13CF6B027}" dt="2023-09-01T08:56:32.754" v="4345"/>
          <ac:spMkLst>
            <pc:docMk/>
            <pc:sldMk cId="606724945" sldId="262"/>
            <ac:spMk id="6" creationId="{FBC4FE68-FA9B-CF41-AEB6-E021B7D009A0}"/>
          </ac:spMkLst>
        </pc:spChg>
        <pc:spChg chg="del">
          <ac:chgData name="Ethan Hart-Coombes" userId="916dd0ae-efba-4cae-8e68-4479ccb03e2e" providerId="ADAL" clId="{3ADC8CD5-3FF7-4321-A0E1-ECF13CF6B027}" dt="2023-08-31T11:15:17.531" v="2659" actId="478"/>
          <ac:spMkLst>
            <pc:docMk/>
            <pc:sldMk cId="606724945" sldId="262"/>
            <ac:spMk id="8" creationId="{DEF0102F-C9B5-E3FE-CF36-B70F7FF39813}"/>
          </ac:spMkLst>
        </pc:spChg>
        <pc:spChg chg="add del">
          <ac:chgData name="Ethan Hart-Coombes" userId="916dd0ae-efba-4cae-8e68-4479ccb03e2e" providerId="ADAL" clId="{3ADC8CD5-3FF7-4321-A0E1-ECF13CF6B027}" dt="2023-08-31T13:59:04.733" v="2990" actId="26606"/>
          <ac:spMkLst>
            <pc:docMk/>
            <pc:sldMk cId="606724945" sldId="262"/>
            <ac:spMk id="11" creationId="{0288C6B4-AFC3-407F-A595-EFFD38D4CCAF}"/>
          </ac:spMkLst>
        </pc:spChg>
        <pc:spChg chg="add del">
          <ac:chgData name="Ethan Hart-Coombes" userId="916dd0ae-efba-4cae-8e68-4479ccb03e2e" providerId="ADAL" clId="{3ADC8CD5-3FF7-4321-A0E1-ECF13CF6B027}" dt="2023-08-31T13:59:04.733" v="2990" actId="26606"/>
          <ac:spMkLst>
            <pc:docMk/>
            <pc:sldMk cId="606724945" sldId="262"/>
            <ac:spMk id="13" creationId="{CF236821-17FE-429B-8D2C-08E13A64EA40}"/>
          </ac:spMkLst>
        </pc:spChg>
        <pc:spChg chg="add del">
          <ac:chgData name="Ethan Hart-Coombes" userId="916dd0ae-efba-4cae-8e68-4479ccb03e2e" providerId="ADAL" clId="{3ADC8CD5-3FF7-4321-A0E1-ECF13CF6B027}" dt="2023-08-31T13:59:04.733" v="2990" actId="26606"/>
          <ac:spMkLst>
            <pc:docMk/>
            <pc:sldMk cId="606724945" sldId="262"/>
            <ac:spMk id="15" creationId="{C0BDBCD2-E081-43AB-9119-C55465E59757}"/>
          </ac:spMkLst>
        </pc:spChg>
        <pc:spChg chg="add del">
          <ac:chgData name="Ethan Hart-Coombes" userId="916dd0ae-efba-4cae-8e68-4479ccb03e2e" providerId="ADAL" clId="{3ADC8CD5-3FF7-4321-A0E1-ECF13CF6B027}" dt="2023-08-31T13:59:04.733" v="2990" actId="26606"/>
          <ac:spMkLst>
            <pc:docMk/>
            <pc:sldMk cId="606724945" sldId="262"/>
            <ac:spMk id="17" creationId="{98E79BE4-34FE-485A-98A5-92CE8F7C4743}"/>
          </ac:spMkLst>
        </pc:spChg>
        <pc:spChg chg="add del">
          <ac:chgData name="Ethan Hart-Coombes" userId="916dd0ae-efba-4cae-8e68-4479ccb03e2e" providerId="ADAL" clId="{3ADC8CD5-3FF7-4321-A0E1-ECF13CF6B027}" dt="2023-08-31T13:59:04.733" v="2990" actId="26606"/>
          <ac:spMkLst>
            <pc:docMk/>
            <pc:sldMk cId="606724945" sldId="262"/>
            <ac:spMk id="19" creationId="{7A5F0580-5EE9-419F-96EE-B6529EF6E7D0}"/>
          </ac:spMkLst>
        </pc:spChg>
        <pc:grpChg chg="add del">
          <ac:chgData name="Ethan Hart-Coombes" userId="916dd0ae-efba-4cae-8e68-4479ccb03e2e" providerId="ADAL" clId="{3ADC8CD5-3FF7-4321-A0E1-ECF13CF6B027}" dt="2023-08-31T13:59:05.553" v="2992" actId="26606"/>
          <ac:grpSpMkLst>
            <pc:docMk/>
            <pc:sldMk cId="606724945" sldId="262"/>
            <ac:grpSpMk id="21" creationId="{6258F736-B256-8039-9DC6-F4E49A5C5AD5}"/>
          </ac:grpSpMkLst>
        </pc:grpChg>
        <pc:picChg chg="del">
          <ac:chgData name="Ethan Hart-Coombes" userId="916dd0ae-efba-4cae-8e68-4479ccb03e2e" providerId="ADAL" clId="{3ADC8CD5-3FF7-4321-A0E1-ECF13CF6B027}" dt="2023-08-31T11:15:15.343" v="2658" actId="478"/>
          <ac:picMkLst>
            <pc:docMk/>
            <pc:sldMk cId="606724945" sldId="262"/>
            <ac:picMk id="3" creationId="{1118C9F7-6C64-83E2-3195-5756B3B0B7D2}"/>
          </ac:picMkLst>
        </pc:picChg>
        <pc:picChg chg="add mod">
          <ac:chgData name="Ethan Hart-Coombes" userId="916dd0ae-efba-4cae-8e68-4479ccb03e2e" providerId="ADAL" clId="{3ADC8CD5-3FF7-4321-A0E1-ECF13CF6B027}" dt="2023-08-31T14:02:51.825" v="3019" actId="1076"/>
          <ac:picMkLst>
            <pc:docMk/>
            <pc:sldMk cId="606724945" sldId="262"/>
            <ac:picMk id="4" creationId="{BF4EFE6D-5AAA-F598-9D8C-926275560D6E}"/>
          </ac:picMkLst>
        </pc:picChg>
        <pc:picChg chg="add mod">
          <ac:chgData name="Ethan Hart-Coombes" userId="916dd0ae-efba-4cae-8e68-4479ccb03e2e" providerId="ADAL" clId="{3ADC8CD5-3FF7-4321-A0E1-ECF13CF6B027}" dt="2023-08-31T14:02:32.653" v="3015" actId="1076"/>
          <ac:picMkLst>
            <pc:docMk/>
            <pc:sldMk cId="606724945" sldId="262"/>
            <ac:picMk id="9" creationId="{5F817EA7-4E23-EAB8-7CF6-475C37F55E9F}"/>
          </ac:picMkLst>
        </pc:picChg>
        <pc:picChg chg="del">
          <ac:chgData name="Ethan Hart-Coombes" userId="916dd0ae-efba-4cae-8e68-4479ccb03e2e" providerId="ADAL" clId="{3ADC8CD5-3FF7-4321-A0E1-ECF13CF6B027}" dt="2023-08-31T11:15:14.955" v="2657" actId="478"/>
          <ac:picMkLst>
            <pc:docMk/>
            <pc:sldMk cId="606724945" sldId="262"/>
            <ac:picMk id="10" creationId="{7B8A104D-531D-9D56-9510-4E2A77C15E54}"/>
          </ac:picMkLst>
        </pc:picChg>
      </pc:sldChg>
      <pc:sldChg chg="modSp mod">
        <pc:chgData name="Ethan Hart-Coombes" userId="916dd0ae-efba-4cae-8e68-4479ccb03e2e" providerId="ADAL" clId="{3ADC8CD5-3FF7-4321-A0E1-ECF13CF6B027}" dt="2023-08-31T13:26:58.796" v="2761" actId="20577"/>
        <pc:sldMkLst>
          <pc:docMk/>
          <pc:sldMk cId="84807362" sldId="277"/>
        </pc:sldMkLst>
        <pc:spChg chg="mod">
          <ac:chgData name="Ethan Hart-Coombes" userId="916dd0ae-efba-4cae-8e68-4479ccb03e2e" providerId="ADAL" clId="{3ADC8CD5-3FF7-4321-A0E1-ECF13CF6B027}" dt="2023-08-31T10:05:57.931" v="37" actId="20577"/>
          <ac:spMkLst>
            <pc:docMk/>
            <pc:sldMk cId="84807362" sldId="277"/>
            <ac:spMk id="4" creationId="{83C1EE4E-FCE0-41EA-9179-59568092BD22}"/>
          </ac:spMkLst>
        </pc:spChg>
        <pc:graphicFrameChg chg="mod modGraphic">
          <ac:chgData name="Ethan Hart-Coombes" userId="916dd0ae-efba-4cae-8e68-4479ccb03e2e" providerId="ADAL" clId="{3ADC8CD5-3FF7-4321-A0E1-ECF13CF6B027}" dt="2023-08-31T13:26:58.796" v="2761" actId="20577"/>
          <ac:graphicFrameMkLst>
            <pc:docMk/>
            <pc:sldMk cId="84807362" sldId="277"/>
            <ac:graphicFrameMk id="6" creationId="{23C092DA-224A-4588-BD59-7E0A74C813E2}"/>
          </ac:graphicFrameMkLst>
        </pc:graphicFrameChg>
      </pc:sldChg>
      <pc:sldChg chg="addSp modSp add mod">
        <pc:chgData name="Ethan Hart-Coombes" userId="916dd0ae-efba-4cae-8e68-4479ccb03e2e" providerId="ADAL" clId="{3ADC8CD5-3FF7-4321-A0E1-ECF13CF6B027}" dt="2023-09-01T08:56:39.289" v="4353" actId="1038"/>
        <pc:sldMkLst>
          <pc:docMk/>
          <pc:sldMk cId="226238950" sldId="278"/>
        </pc:sldMkLst>
        <pc:spChg chg="mod">
          <ac:chgData name="Ethan Hart-Coombes" userId="916dd0ae-efba-4cae-8e68-4479ccb03e2e" providerId="ADAL" clId="{3ADC8CD5-3FF7-4321-A0E1-ECF13CF6B027}" dt="2023-08-31T13:19:12.505" v="2683" actId="20577"/>
          <ac:spMkLst>
            <pc:docMk/>
            <pc:sldMk cId="226238950" sldId="278"/>
            <ac:spMk id="5" creationId="{054A647B-C522-4748-80B3-5194768687D2}"/>
          </ac:spMkLst>
        </pc:spChg>
        <pc:spChg chg="mod ord">
          <ac:chgData name="Ethan Hart-Coombes" userId="916dd0ae-efba-4cae-8e68-4479ccb03e2e" providerId="ADAL" clId="{3ADC8CD5-3FF7-4321-A0E1-ECF13CF6B027}" dt="2023-09-01T08:56:36.297" v="4347"/>
          <ac:spMkLst>
            <pc:docMk/>
            <pc:sldMk cId="226238950" sldId="278"/>
            <ac:spMk id="6" creationId="{FBC4FE68-FA9B-CF41-AEB6-E021B7D009A0}"/>
          </ac:spMkLst>
        </pc:spChg>
        <pc:picChg chg="add mod modCrop">
          <ac:chgData name="Ethan Hart-Coombes" userId="916dd0ae-efba-4cae-8e68-4479ccb03e2e" providerId="ADAL" clId="{3ADC8CD5-3FF7-4321-A0E1-ECF13CF6B027}" dt="2023-09-01T08:56:39.289" v="4353" actId="1038"/>
          <ac:picMkLst>
            <pc:docMk/>
            <pc:sldMk cId="226238950" sldId="278"/>
            <ac:picMk id="3" creationId="{E58BDEFE-077A-499B-F185-E775F4C06933}"/>
          </ac:picMkLst>
        </pc:picChg>
        <pc:picChg chg="add mod ord">
          <ac:chgData name="Ethan Hart-Coombes" userId="916dd0ae-efba-4cae-8e68-4479ccb03e2e" providerId="ADAL" clId="{3ADC8CD5-3FF7-4321-A0E1-ECF13CF6B027}" dt="2023-08-31T14:10:05.129" v="3271" actId="1076"/>
          <ac:picMkLst>
            <pc:docMk/>
            <pc:sldMk cId="226238950" sldId="278"/>
            <ac:picMk id="7" creationId="{E2B6C322-2669-675A-ECA6-472CE02A3F7C}"/>
          </ac:picMkLst>
        </pc:picChg>
      </pc:sldChg>
      <pc:sldChg chg="add del">
        <pc:chgData name="Ethan Hart-Coombes" userId="916dd0ae-efba-4cae-8e68-4479ccb03e2e" providerId="ADAL" clId="{3ADC8CD5-3FF7-4321-A0E1-ECF13CF6B027}" dt="2023-08-31T10:01:56.337" v="7" actId="47"/>
        <pc:sldMkLst>
          <pc:docMk/>
          <pc:sldMk cId="1827184158" sldId="278"/>
        </pc:sldMkLst>
      </pc:sldChg>
      <pc:sldChg chg="addSp delSp modSp add mod">
        <pc:chgData name="Ethan Hart-Coombes" userId="916dd0ae-efba-4cae-8e68-4479ccb03e2e" providerId="ADAL" clId="{3ADC8CD5-3FF7-4321-A0E1-ECF13CF6B027}" dt="2023-09-01T08:56:18.454" v="4343" actId="1036"/>
        <pc:sldMkLst>
          <pc:docMk/>
          <pc:sldMk cId="3243289196" sldId="279"/>
        </pc:sldMkLst>
        <pc:spChg chg="add mod">
          <ac:chgData name="Ethan Hart-Coombes" userId="916dd0ae-efba-4cae-8e68-4479ccb03e2e" providerId="ADAL" clId="{3ADC8CD5-3FF7-4321-A0E1-ECF13CF6B027}" dt="2023-09-01T08:56:15.102" v="4332" actId="20577"/>
          <ac:spMkLst>
            <pc:docMk/>
            <pc:sldMk cId="3243289196" sldId="279"/>
            <ac:spMk id="2" creationId="{0E855641-2C84-6FEA-0AB4-C34B3DCC18CC}"/>
          </ac:spMkLst>
        </pc:spChg>
        <pc:spChg chg="mod">
          <ac:chgData name="Ethan Hart-Coombes" userId="916dd0ae-efba-4cae-8e68-4479ccb03e2e" providerId="ADAL" clId="{3ADC8CD5-3FF7-4321-A0E1-ECF13CF6B027}" dt="2023-08-31T14:59:04.032" v="3313" actId="20577"/>
          <ac:spMkLst>
            <pc:docMk/>
            <pc:sldMk cId="3243289196" sldId="279"/>
            <ac:spMk id="5" creationId="{054A647B-C522-4748-80B3-5194768687D2}"/>
          </ac:spMkLst>
        </pc:spChg>
        <pc:spChg chg="mod">
          <ac:chgData name="Ethan Hart-Coombes" userId="916dd0ae-efba-4cae-8e68-4479ccb03e2e" providerId="ADAL" clId="{3ADC8CD5-3FF7-4321-A0E1-ECF13CF6B027}" dt="2023-08-31T14:57:06.199" v="3277" actId="20577"/>
          <ac:spMkLst>
            <pc:docMk/>
            <pc:sldMk cId="3243289196" sldId="279"/>
            <ac:spMk id="6" creationId="{FBC4FE68-FA9B-CF41-AEB6-E021B7D009A0}"/>
          </ac:spMkLst>
        </pc:spChg>
        <pc:picChg chg="del">
          <ac:chgData name="Ethan Hart-Coombes" userId="916dd0ae-efba-4cae-8e68-4479ccb03e2e" providerId="ADAL" clId="{3ADC8CD5-3FF7-4321-A0E1-ECF13CF6B027}" dt="2023-08-31T14:56:57.286" v="3275" actId="478"/>
          <ac:picMkLst>
            <pc:docMk/>
            <pc:sldMk cId="3243289196" sldId="279"/>
            <ac:picMk id="3" creationId="{E58BDEFE-077A-499B-F185-E775F4C06933}"/>
          </ac:picMkLst>
        </pc:picChg>
        <pc:picChg chg="del">
          <ac:chgData name="Ethan Hart-Coombes" userId="916dd0ae-efba-4cae-8e68-4479ccb03e2e" providerId="ADAL" clId="{3ADC8CD5-3FF7-4321-A0E1-ECF13CF6B027}" dt="2023-08-31T14:56:58.441" v="3276" actId="478"/>
          <ac:picMkLst>
            <pc:docMk/>
            <pc:sldMk cId="3243289196" sldId="279"/>
            <ac:picMk id="7" creationId="{E2B6C322-2669-675A-ECA6-472CE02A3F7C}"/>
          </ac:picMkLst>
        </pc:picChg>
        <pc:picChg chg="add mod">
          <ac:chgData name="Ethan Hart-Coombes" userId="916dd0ae-efba-4cae-8e68-4479ccb03e2e" providerId="ADAL" clId="{3ADC8CD5-3FF7-4321-A0E1-ECF13CF6B027}" dt="2023-08-31T15:11:51.710" v="3499" actId="1076"/>
          <ac:picMkLst>
            <pc:docMk/>
            <pc:sldMk cId="3243289196" sldId="279"/>
            <ac:picMk id="8" creationId="{893617C3-3BC8-8C5A-C60C-ECB4D95D6D17}"/>
          </ac:picMkLst>
        </pc:picChg>
        <pc:picChg chg="add mod">
          <ac:chgData name="Ethan Hart-Coombes" userId="916dd0ae-efba-4cae-8e68-4479ccb03e2e" providerId="ADAL" clId="{3ADC8CD5-3FF7-4321-A0E1-ECF13CF6B027}" dt="2023-09-01T08:56:18.454" v="4343" actId="1036"/>
          <ac:picMkLst>
            <pc:docMk/>
            <pc:sldMk cId="3243289196" sldId="279"/>
            <ac:picMk id="10" creationId="{0A2155C3-34BD-94C8-67FD-14AAA1FBDA79}"/>
          </ac:picMkLst>
        </pc:picChg>
      </pc:sldChg>
      <pc:sldChg chg="add del">
        <pc:chgData name="Ethan Hart-Coombes" userId="916dd0ae-efba-4cae-8e68-4479ccb03e2e" providerId="ADAL" clId="{3ADC8CD5-3FF7-4321-A0E1-ECF13CF6B027}" dt="2023-08-31T10:01:56.337" v="7" actId="47"/>
        <pc:sldMkLst>
          <pc:docMk/>
          <pc:sldMk cId="3404258021" sldId="279"/>
        </pc:sldMkLst>
      </pc:sldChg>
      <pc:sldChg chg="add del">
        <pc:chgData name="Ethan Hart-Coombes" userId="916dd0ae-efba-4cae-8e68-4479ccb03e2e" providerId="ADAL" clId="{3ADC8CD5-3FF7-4321-A0E1-ECF13CF6B027}" dt="2023-08-31T10:01:56.337" v="7" actId="47"/>
        <pc:sldMkLst>
          <pc:docMk/>
          <pc:sldMk cId="148863106" sldId="280"/>
        </pc:sldMkLst>
      </pc:sldChg>
      <pc:sldChg chg="addSp delSp modSp add mod modNotesTx">
        <pc:chgData name="Ethan Hart-Coombes" userId="916dd0ae-efba-4cae-8e68-4479ccb03e2e" providerId="ADAL" clId="{3ADC8CD5-3FF7-4321-A0E1-ECF13CF6B027}" dt="2023-09-01T09:58:19.418" v="4555" actId="20577"/>
        <pc:sldMkLst>
          <pc:docMk/>
          <pc:sldMk cId="3821594825" sldId="280"/>
        </pc:sldMkLst>
        <pc:spChg chg="mod">
          <ac:chgData name="Ethan Hart-Coombes" userId="916dd0ae-efba-4cae-8e68-4479ccb03e2e" providerId="ADAL" clId="{3ADC8CD5-3FF7-4321-A0E1-ECF13CF6B027}" dt="2023-09-01T08:50:08.102" v="4013" actId="20577"/>
          <ac:spMkLst>
            <pc:docMk/>
            <pc:sldMk cId="3821594825" sldId="280"/>
            <ac:spMk id="2" creationId="{0E855641-2C84-6FEA-0AB4-C34B3DCC18CC}"/>
          </ac:spMkLst>
        </pc:spChg>
        <pc:spChg chg="mod">
          <ac:chgData name="Ethan Hart-Coombes" userId="916dd0ae-efba-4cae-8e68-4479ccb03e2e" providerId="ADAL" clId="{3ADC8CD5-3FF7-4321-A0E1-ECF13CF6B027}" dt="2023-08-31T15:13:23.643" v="3506" actId="20577"/>
          <ac:spMkLst>
            <pc:docMk/>
            <pc:sldMk cId="3821594825" sldId="280"/>
            <ac:spMk id="5" creationId="{054A647B-C522-4748-80B3-5194768687D2}"/>
          </ac:spMkLst>
        </pc:spChg>
        <pc:spChg chg="add mod">
          <ac:chgData name="Ethan Hart-Coombes" userId="916dd0ae-efba-4cae-8e68-4479ccb03e2e" providerId="ADAL" clId="{3ADC8CD5-3FF7-4321-A0E1-ECF13CF6B027}" dt="2023-08-31T16:13:08.566" v="3731" actId="1036"/>
          <ac:spMkLst>
            <pc:docMk/>
            <pc:sldMk cId="3821594825" sldId="280"/>
            <ac:spMk id="11" creationId="{6273375D-211E-BA0A-2944-65F7255F2D9A}"/>
          </ac:spMkLst>
        </pc:spChg>
        <pc:picChg chg="add mod">
          <ac:chgData name="Ethan Hart-Coombes" userId="916dd0ae-efba-4cae-8e68-4479ccb03e2e" providerId="ADAL" clId="{3ADC8CD5-3FF7-4321-A0E1-ECF13CF6B027}" dt="2023-08-31T16:13:08.566" v="3731" actId="1036"/>
          <ac:picMkLst>
            <pc:docMk/>
            <pc:sldMk cId="3821594825" sldId="280"/>
            <ac:picMk id="4" creationId="{7F591DB7-24F5-1F54-48BD-DA79A7BB8F80}"/>
          </ac:picMkLst>
        </pc:picChg>
        <pc:picChg chg="del">
          <ac:chgData name="Ethan Hart-Coombes" userId="916dd0ae-efba-4cae-8e68-4479ccb03e2e" providerId="ADAL" clId="{3ADC8CD5-3FF7-4321-A0E1-ECF13CF6B027}" dt="2023-08-31T15:15:24.157" v="3589" actId="478"/>
          <ac:picMkLst>
            <pc:docMk/>
            <pc:sldMk cId="3821594825" sldId="280"/>
            <ac:picMk id="8" creationId="{893617C3-3BC8-8C5A-C60C-ECB4D95D6D17}"/>
          </ac:picMkLst>
        </pc:picChg>
        <pc:picChg chg="add mod modCrop">
          <ac:chgData name="Ethan Hart-Coombes" userId="916dd0ae-efba-4cae-8e68-4479ccb03e2e" providerId="ADAL" clId="{3ADC8CD5-3FF7-4321-A0E1-ECF13CF6B027}" dt="2023-08-31T16:13:08.566" v="3731" actId="1036"/>
          <ac:picMkLst>
            <pc:docMk/>
            <pc:sldMk cId="3821594825" sldId="280"/>
            <ac:picMk id="9" creationId="{E0E72CD3-C009-F9B1-D521-7D269F9F4EF7}"/>
          </ac:picMkLst>
        </pc:picChg>
        <pc:picChg chg="del">
          <ac:chgData name="Ethan Hart-Coombes" userId="916dd0ae-efba-4cae-8e68-4479ccb03e2e" providerId="ADAL" clId="{3ADC8CD5-3FF7-4321-A0E1-ECF13CF6B027}" dt="2023-08-31T15:15:24.627" v="3590" actId="478"/>
          <ac:picMkLst>
            <pc:docMk/>
            <pc:sldMk cId="3821594825" sldId="280"/>
            <ac:picMk id="10" creationId="{0A2155C3-34BD-94C8-67FD-14AAA1FBDA79}"/>
          </ac:picMkLst>
        </pc:picChg>
      </pc:sldChg>
      <pc:sldChg chg="addSp delSp modSp add mod modNotesTx">
        <pc:chgData name="Ethan Hart-Coombes" userId="916dd0ae-efba-4cae-8e68-4479ccb03e2e" providerId="ADAL" clId="{3ADC8CD5-3FF7-4321-A0E1-ECF13CF6B027}" dt="2023-09-01T08:43:05.654" v="3902" actId="20577"/>
        <pc:sldMkLst>
          <pc:docMk/>
          <pc:sldMk cId="123821035" sldId="281"/>
        </pc:sldMkLst>
        <pc:spChg chg="mod">
          <ac:chgData name="Ethan Hart-Coombes" userId="916dd0ae-efba-4cae-8e68-4479ccb03e2e" providerId="ADAL" clId="{3ADC8CD5-3FF7-4321-A0E1-ECF13CF6B027}" dt="2023-09-01T08:41:05.566" v="3875" actId="20577"/>
          <ac:spMkLst>
            <pc:docMk/>
            <pc:sldMk cId="123821035" sldId="281"/>
            <ac:spMk id="2" creationId="{0E855641-2C84-6FEA-0AB4-C34B3DCC18CC}"/>
          </ac:spMkLst>
        </pc:spChg>
        <pc:spChg chg="mod">
          <ac:chgData name="Ethan Hart-Coombes" userId="916dd0ae-efba-4cae-8e68-4479ccb03e2e" providerId="ADAL" clId="{3ADC8CD5-3FF7-4321-A0E1-ECF13CF6B027}" dt="2023-09-01T08:40:33.350" v="3751" actId="20577"/>
          <ac:spMkLst>
            <pc:docMk/>
            <pc:sldMk cId="123821035" sldId="281"/>
            <ac:spMk id="5" creationId="{054A647B-C522-4748-80B3-5194768687D2}"/>
          </ac:spMkLst>
        </pc:spChg>
        <pc:spChg chg="add mod">
          <ac:chgData name="Ethan Hart-Coombes" userId="916dd0ae-efba-4cae-8e68-4479ccb03e2e" providerId="ADAL" clId="{3ADC8CD5-3FF7-4321-A0E1-ECF13CF6B027}" dt="2023-09-01T08:42:47.276" v="3886" actId="208"/>
          <ac:spMkLst>
            <pc:docMk/>
            <pc:sldMk cId="123821035" sldId="281"/>
            <ac:spMk id="8" creationId="{323FD443-E282-9913-34BC-8E00B5788A0C}"/>
          </ac:spMkLst>
        </pc:spChg>
        <pc:spChg chg="del">
          <ac:chgData name="Ethan Hart-Coombes" userId="916dd0ae-efba-4cae-8e68-4479ccb03e2e" providerId="ADAL" clId="{3ADC8CD5-3FF7-4321-A0E1-ECF13CF6B027}" dt="2023-09-01T08:40:44.817" v="3753" actId="478"/>
          <ac:spMkLst>
            <pc:docMk/>
            <pc:sldMk cId="123821035" sldId="281"/>
            <ac:spMk id="11" creationId="{6273375D-211E-BA0A-2944-65F7255F2D9A}"/>
          </ac:spMkLst>
        </pc:spChg>
        <pc:picChg chg="del">
          <ac:chgData name="Ethan Hart-Coombes" userId="916dd0ae-efba-4cae-8e68-4479ccb03e2e" providerId="ADAL" clId="{3ADC8CD5-3FF7-4321-A0E1-ECF13CF6B027}" dt="2023-09-01T08:40:44.344" v="3752" actId="478"/>
          <ac:picMkLst>
            <pc:docMk/>
            <pc:sldMk cId="123821035" sldId="281"/>
            <ac:picMk id="4" creationId="{7F591DB7-24F5-1F54-48BD-DA79A7BB8F80}"/>
          </ac:picMkLst>
        </pc:picChg>
        <pc:picChg chg="add mod">
          <ac:chgData name="Ethan Hart-Coombes" userId="916dd0ae-efba-4cae-8e68-4479ccb03e2e" providerId="ADAL" clId="{3ADC8CD5-3FF7-4321-A0E1-ECF13CF6B027}" dt="2023-09-01T08:41:55.811" v="3879" actId="1076"/>
          <ac:picMkLst>
            <pc:docMk/>
            <pc:sldMk cId="123821035" sldId="281"/>
            <ac:picMk id="7" creationId="{B49733E0-BD09-DB39-DA36-D0CFF71A335D}"/>
          </ac:picMkLst>
        </pc:picChg>
        <pc:picChg chg="del">
          <ac:chgData name="Ethan Hart-Coombes" userId="916dd0ae-efba-4cae-8e68-4479ccb03e2e" providerId="ADAL" clId="{3ADC8CD5-3FF7-4321-A0E1-ECF13CF6B027}" dt="2023-09-01T08:40:45.260" v="3754" actId="478"/>
          <ac:picMkLst>
            <pc:docMk/>
            <pc:sldMk cId="123821035" sldId="281"/>
            <ac:picMk id="9" creationId="{E0E72CD3-C009-F9B1-D521-7D269F9F4EF7}"/>
          </ac:picMkLst>
        </pc:picChg>
      </pc:sldChg>
      <pc:sldChg chg="add del">
        <pc:chgData name="Ethan Hart-Coombes" userId="916dd0ae-efba-4cae-8e68-4479ccb03e2e" providerId="ADAL" clId="{3ADC8CD5-3FF7-4321-A0E1-ECF13CF6B027}" dt="2023-08-31T10:01:56.337" v="7" actId="47"/>
        <pc:sldMkLst>
          <pc:docMk/>
          <pc:sldMk cId="2893310600" sldId="281"/>
        </pc:sldMkLst>
      </pc:sldChg>
      <pc:sldChg chg="add del">
        <pc:chgData name="Ethan Hart-Coombes" userId="916dd0ae-efba-4cae-8e68-4479ccb03e2e" providerId="ADAL" clId="{3ADC8CD5-3FF7-4321-A0E1-ECF13CF6B027}" dt="2023-08-31T10:01:56.337" v="7" actId="47"/>
        <pc:sldMkLst>
          <pc:docMk/>
          <pc:sldMk cId="730938971" sldId="282"/>
        </pc:sldMkLst>
      </pc:sldChg>
      <pc:sldChg chg="addSp delSp modSp add mod modNotesTx">
        <pc:chgData name="Ethan Hart-Coombes" userId="916dd0ae-efba-4cae-8e68-4479ccb03e2e" providerId="ADAL" clId="{3ADC8CD5-3FF7-4321-A0E1-ECF13CF6B027}" dt="2023-09-01T09:40:53.248" v="4464" actId="20577"/>
        <pc:sldMkLst>
          <pc:docMk/>
          <pc:sldMk cId="3696114285" sldId="282"/>
        </pc:sldMkLst>
        <pc:spChg chg="mod">
          <ac:chgData name="Ethan Hart-Coombes" userId="916dd0ae-efba-4cae-8e68-4479ccb03e2e" providerId="ADAL" clId="{3ADC8CD5-3FF7-4321-A0E1-ECF13CF6B027}" dt="2023-09-01T08:56:06.894" v="4307" actId="20577"/>
          <ac:spMkLst>
            <pc:docMk/>
            <pc:sldMk cId="3696114285" sldId="282"/>
            <ac:spMk id="2" creationId="{0E855641-2C84-6FEA-0AB4-C34B3DCC18CC}"/>
          </ac:spMkLst>
        </pc:spChg>
        <pc:spChg chg="mod">
          <ac:chgData name="Ethan Hart-Coombes" userId="916dd0ae-efba-4cae-8e68-4479ccb03e2e" providerId="ADAL" clId="{3ADC8CD5-3FF7-4321-A0E1-ECF13CF6B027}" dt="2023-09-01T08:59:36.100" v="4357" actId="20577"/>
          <ac:spMkLst>
            <pc:docMk/>
            <pc:sldMk cId="3696114285" sldId="282"/>
            <ac:spMk id="5" creationId="{054A647B-C522-4748-80B3-5194768687D2}"/>
          </ac:spMkLst>
        </pc:spChg>
        <pc:spChg chg="del">
          <ac:chgData name="Ethan Hart-Coombes" userId="916dd0ae-efba-4cae-8e68-4479ccb03e2e" providerId="ADAL" clId="{3ADC8CD5-3FF7-4321-A0E1-ECF13CF6B027}" dt="2023-09-01T08:52:17.712" v="4142" actId="478"/>
          <ac:spMkLst>
            <pc:docMk/>
            <pc:sldMk cId="3696114285" sldId="282"/>
            <ac:spMk id="8" creationId="{323FD443-E282-9913-34BC-8E00B5788A0C}"/>
          </ac:spMkLst>
        </pc:spChg>
        <pc:spChg chg="add mod">
          <ac:chgData name="Ethan Hart-Coombes" userId="916dd0ae-efba-4cae-8e68-4479ccb03e2e" providerId="ADAL" clId="{3ADC8CD5-3FF7-4321-A0E1-ECF13CF6B027}" dt="2023-09-01T08:55:34.743" v="4179" actId="1036"/>
          <ac:spMkLst>
            <pc:docMk/>
            <pc:sldMk cId="3696114285" sldId="282"/>
            <ac:spMk id="9" creationId="{28BE7A1C-6093-61D9-B6DF-4B41B4E7DE81}"/>
          </ac:spMkLst>
        </pc:spChg>
        <pc:picChg chg="add mod">
          <ac:chgData name="Ethan Hart-Coombes" userId="916dd0ae-efba-4cae-8e68-4479ccb03e2e" providerId="ADAL" clId="{3ADC8CD5-3FF7-4321-A0E1-ECF13CF6B027}" dt="2023-09-01T08:55:34.743" v="4179" actId="1036"/>
          <ac:picMkLst>
            <pc:docMk/>
            <pc:sldMk cId="3696114285" sldId="282"/>
            <ac:picMk id="4" creationId="{41BC91AA-AE79-5CB2-BF26-5EE41F6AF62A}"/>
          </ac:picMkLst>
        </pc:picChg>
        <pc:picChg chg="del">
          <ac:chgData name="Ethan Hart-Coombes" userId="916dd0ae-efba-4cae-8e68-4479ccb03e2e" providerId="ADAL" clId="{3ADC8CD5-3FF7-4321-A0E1-ECF13CF6B027}" dt="2023-09-01T08:51:35.901" v="4141" actId="478"/>
          <ac:picMkLst>
            <pc:docMk/>
            <pc:sldMk cId="3696114285" sldId="282"/>
            <ac:picMk id="7" creationId="{B49733E0-BD09-DB39-DA36-D0CFF71A335D}"/>
          </ac:picMkLst>
        </pc:picChg>
      </pc:sldChg>
      <pc:sldChg chg="addSp delSp modSp add mod modNotesTx">
        <pc:chgData name="Ethan Hart-Coombes" userId="916dd0ae-efba-4cae-8e68-4479ccb03e2e" providerId="ADAL" clId="{3ADC8CD5-3FF7-4321-A0E1-ECF13CF6B027}" dt="2023-09-01T14:40:57.042" v="4677" actId="20577"/>
        <pc:sldMkLst>
          <pc:docMk/>
          <pc:sldMk cId="196808385" sldId="283"/>
        </pc:sldMkLst>
        <pc:spChg chg="mod">
          <ac:chgData name="Ethan Hart-Coombes" userId="916dd0ae-efba-4cae-8e68-4479ccb03e2e" providerId="ADAL" clId="{3ADC8CD5-3FF7-4321-A0E1-ECF13CF6B027}" dt="2023-09-01T09:46:43.572" v="4549" actId="20577"/>
          <ac:spMkLst>
            <pc:docMk/>
            <pc:sldMk cId="196808385" sldId="283"/>
            <ac:spMk id="2" creationId="{0E855641-2C84-6FEA-0AB4-C34B3DCC18CC}"/>
          </ac:spMkLst>
        </pc:spChg>
        <pc:spChg chg="mod">
          <ac:chgData name="Ethan Hart-Coombes" userId="916dd0ae-efba-4cae-8e68-4479ccb03e2e" providerId="ADAL" clId="{3ADC8CD5-3FF7-4321-A0E1-ECF13CF6B027}" dt="2023-09-01T08:59:43.811" v="4360" actId="20577"/>
          <ac:spMkLst>
            <pc:docMk/>
            <pc:sldMk cId="196808385" sldId="283"/>
            <ac:spMk id="5" creationId="{054A647B-C522-4748-80B3-5194768687D2}"/>
          </ac:spMkLst>
        </pc:spChg>
        <pc:spChg chg="del">
          <ac:chgData name="Ethan Hart-Coombes" userId="916dd0ae-efba-4cae-8e68-4479ccb03e2e" providerId="ADAL" clId="{3ADC8CD5-3FF7-4321-A0E1-ECF13CF6B027}" dt="2023-09-01T09:04:39.981" v="4416" actId="478"/>
          <ac:spMkLst>
            <pc:docMk/>
            <pc:sldMk cId="196808385" sldId="283"/>
            <ac:spMk id="9" creationId="{28BE7A1C-6093-61D9-B6DF-4B41B4E7DE81}"/>
          </ac:spMkLst>
        </pc:spChg>
        <pc:spChg chg="add mod">
          <ac:chgData name="Ethan Hart-Coombes" userId="916dd0ae-efba-4cae-8e68-4479ccb03e2e" providerId="ADAL" clId="{3ADC8CD5-3FF7-4321-A0E1-ECF13CF6B027}" dt="2023-09-01T10:20:21.167" v="4565" actId="14100"/>
          <ac:spMkLst>
            <pc:docMk/>
            <pc:sldMk cId="196808385" sldId="283"/>
            <ac:spMk id="11" creationId="{DADCF42A-0B08-8CC1-F7E6-5E2FD0D05EA1}"/>
          </ac:spMkLst>
        </pc:spChg>
        <pc:spChg chg="add mod">
          <ac:chgData name="Ethan Hart-Coombes" userId="916dd0ae-efba-4cae-8e68-4479ccb03e2e" providerId="ADAL" clId="{3ADC8CD5-3FF7-4321-A0E1-ECF13CF6B027}" dt="2023-09-01T10:21:01.778" v="4571" actId="14100"/>
          <ac:spMkLst>
            <pc:docMk/>
            <pc:sldMk cId="196808385" sldId="283"/>
            <ac:spMk id="12" creationId="{987C3EF4-8905-11E5-BBC8-5B370CD444FC}"/>
          </ac:spMkLst>
        </pc:spChg>
        <pc:picChg chg="del">
          <ac:chgData name="Ethan Hart-Coombes" userId="916dd0ae-efba-4cae-8e68-4479ccb03e2e" providerId="ADAL" clId="{3ADC8CD5-3FF7-4321-A0E1-ECF13CF6B027}" dt="2023-09-01T09:04:39.981" v="4416" actId="478"/>
          <ac:picMkLst>
            <pc:docMk/>
            <pc:sldMk cId="196808385" sldId="283"/>
            <ac:picMk id="4" creationId="{41BC91AA-AE79-5CB2-BF26-5EE41F6AF62A}"/>
          </ac:picMkLst>
        </pc:picChg>
        <pc:picChg chg="add mod">
          <ac:chgData name="Ethan Hart-Coombes" userId="916dd0ae-efba-4cae-8e68-4479ccb03e2e" providerId="ADAL" clId="{3ADC8CD5-3FF7-4321-A0E1-ECF13CF6B027}" dt="2023-09-01T09:57:27.030" v="4554" actId="1076"/>
          <ac:picMkLst>
            <pc:docMk/>
            <pc:sldMk cId="196808385" sldId="283"/>
            <ac:picMk id="7" creationId="{13775322-BE81-E8A6-DF6A-5C2E04DEC0DE}"/>
          </ac:picMkLst>
        </pc:picChg>
        <pc:picChg chg="add mod modCrop">
          <ac:chgData name="Ethan Hart-Coombes" userId="916dd0ae-efba-4cae-8e68-4479ccb03e2e" providerId="ADAL" clId="{3ADC8CD5-3FF7-4321-A0E1-ECF13CF6B027}" dt="2023-09-01T10:00:08.801" v="4562" actId="1076"/>
          <ac:picMkLst>
            <pc:docMk/>
            <pc:sldMk cId="196808385" sldId="283"/>
            <ac:picMk id="10" creationId="{74702849-AB7A-F6C3-6B8F-6660E1DDE785}"/>
          </ac:picMkLst>
        </pc:picChg>
      </pc:sldChg>
      <pc:sldChg chg="add del">
        <pc:chgData name="Ethan Hart-Coombes" userId="916dd0ae-efba-4cae-8e68-4479ccb03e2e" providerId="ADAL" clId="{3ADC8CD5-3FF7-4321-A0E1-ECF13CF6B027}" dt="2023-08-31T10:01:56.337" v="7" actId="47"/>
        <pc:sldMkLst>
          <pc:docMk/>
          <pc:sldMk cId="3945853795" sldId="283"/>
        </pc:sldMkLst>
      </pc:sldChg>
      <pc:sldChg chg="add del">
        <pc:chgData name="Ethan Hart-Coombes" userId="916dd0ae-efba-4cae-8e68-4479ccb03e2e" providerId="ADAL" clId="{3ADC8CD5-3FF7-4321-A0E1-ECF13CF6B027}" dt="2023-08-31T10:01:56.337" v="7" actId="47"/>
        <pc:sldMkLst>
          <pc:docMk/>
          <pc:sldMk cId="117566072" sldId="284"/>
        </pc:sldMkLst>
      </pc:sldChg>
      <pc:sldChg chg="addSp delSp modSp add mod modNotesTx">
        <pc:chgData name="Ethan Hart-Coombes" userId="916dd0ae-efba-4cae-8e68-4479ccb03e2e" providerId="ADAL" clId="{3ADC8CD5-3FF7-4321-A0E1-ECF13CF6B027}" dt="2023-09-01T14:52:58.174" v="4781" actId="1076"/>
        <pc:sldMkLst>
          <pc:docMk/>
          <pc:sldMk cId="1580547395" sldId="284"/>
        </pc:sldMkLst>
        <pc:spChg chg="mod">
          <ac:chgData name="Ethan Hart-Coombes" userId="916dd0ae-efba-4cae-8e68-4479ccb03e2e" providerId="ADAL" clId="{3ADC8CD5-3FF7-4321-A0E1-ECF13CF6B027}" dt="2023-09-01T14:52:52.806" v="4780" actId="20577"/>
          <ac:spMkLst>
            <pc:docMk/>
            <pc:sldMk cId="1580547395" sldId="284"/>
            <ac:spMk id="2" creationId="{0E855641-2C84-6FEA-0AB4-C34B3DCC18CC}"/>
          </ac:spMkLst>
        </pc:spChg>
        <pc:spChg chg="mod">
          <ac:chgData name="Ethan Hart-Coombes" userId="916dd0ae-efba-4cae-8e68-4479ccb03e2e" providerId="ADAL" clId="{3ADC8CD5-3FF7-4321-A0E1-ECF13CF6B027}" dt="2023-09-01T14:52:42.812" v="4722" actId="20577"/>
          <ac:spMkLst>
            <pc:docMk/>
            <pc:sldMk cId="1580547395" sldId="284"/>
            <ac:spMk id="5" creationId="{054A647B-C522-4748-80B3-5194768687D2}"/>
          </ac:spMkLst>
        </pc:spChg>
        <pc:spChg chg="del">
          <ac:chgData name="Ethan Hart-Coombes" userId="916dd0ae-efba-4cae-8e68-4479ccb03e2e" providerId="ADAL" clId="{3ADC8CD5-3FF7-4321-A0E1-ECF13CF6B027}" dt="2023-09-01T14:43:08.094" v="4684" actId="478"/>
          <ac:spMkLst>
            <pc:docMk/>
            <pc:sldMk cId="1580547395" sldId="284"/>
            <ac:spMk id="11" creationId="{DADCF42A-0B08-8CC1-F7E6-5E2FD0D05EA1}"/>
          </ac:spMkLst>
        </pc:spChg>
        <pc:spChg chg="del">
          <ac:chgData name="Ethan Hart-Coombes" userId="916dd0ae-efba-4cae-8e68-4479ccb03e2e" providerId="ADAL" clId="{3ADC8CD5-3FF7-4321-A0E1-ECF13CF6B027}" dt="2023-09-01T14:43:07.121" v="4683" actId="478"/>
          <ac:spMkLst>
            <pc:docMk/>
            <pc:sldMk cId="1580547395" sldId="284"/>
            <ac:spMk id="12" creationId="{987C3EF4-8905-11E5-BBC8-5B370CD444FC}"/>
          </ac:spMkLst>
        </pc:spChg>
        <pc:grpChg chg="add mod">
          <ac:chgData name="Ethan Hart-Coombes" userId="916dd0ae-efba-4cae-8e68-4479ccb03e2e" providerId="ADAL" clId="{3ADC8CD5-3FF7-4321-A0E1-ECF13CF6B027}" dt="2023-09-01T14:52:58.174" v="4781" actId="1076"/>
          <ac:grpSpMkLst>
            <pc:docMk/>
            <pc:sldMk cId="1580547395" sldId="284"/>
            <ac:grpSpMk id="16" creationId="{EBF4D45C-95A3-5EE2-032F-75F5595B0A37}"/>
          </ac:grpSpMkLst>
        </pc:grpChg>
        <pc:picChg chg="add mod modCrop">
          <ac:chgData name="Ethan Hart-Coombes" userId="916dd0ae-efba-4cae-8e68-4479ccb03e2e" providerId="ADAL" clId="{3ADC8CD5-3FF7-4321-A0E1-ECF13CF6B027}" dt="2023-09-01T14:45:10.240" v="4708" actId="164"/>
          <ac:picMkLst>
            <pc:docMk/>
            <pc:sldMk cId="1580547395" sldId="284"/>
            <ac:picMk id="4" creationId="{F90EC2DB-41B8-98CB-757B-17C8B5F175AE}"/>
          </ac:picMkLst>
        </pc:picChg>
        <pc:picChg chg="del">
          <ac:chgData name="Ethan Hart-Coombes" userId="916dd0ae-efba-4cae-8e68-4479ccb03e2e" providerId="ADAL" clId="{3ADC8CD5-3FF7-4321-A0E1-ECF13CF6B027}" dt="2023-09-01T14:42:20.077" v="4680" actId="478"/>
          <ac:picMkLst>
            <pc:docMk/>
            <pc:sldMk cId="1580547395" sldId="284"/>
            <ac:picMk id="7" creationId="{13775322-BE81-E8A6-DF6A-5C2E04DEC0DE}"/>
          </ac:picMkLst>
        </pc:picChg>
        <pc:picChg chg="add mod modCrop">
          <ac:chgData name="Ethan Hart-Coombes" userId="916dd0ae-efba-4cae-8e68-4479ccb03e2e" providerId="ADAL" clId="{3ADC8CD5-3FF7-4321-A0E1-ECF13CF6B027}" dt="2023-09-01T14:45:10.240" v="4708" actId="164"/>
          <ac:picMkLst>
            <pc:docMk/>
            <pc:sldMk cId="1580547395" sldId="284"/>
            <ac:picMk id="9" creationId="{4741DEE0-0735-EDE5-E1A7-2196AEDE6BA0}"/>
          </ac:picMkLst>
        </pc:picChg>
        <pc:picChg chg="del">
          <ac:chgData name="Ethan Hart-Coombes" userId="916dd0ae-efba-4cae-8e68-4479ccb03e2e" providerId="ADAL" clId="{3ADC8CD5-3FF7-4321-A0E1-ECF13CF6B027}" dt="2023-09-01T14:43:08.613" v="4685" actId="478"/>
          <ac:picMkLst>
            <pc:docMk/>
            <pc:sldMk cId="1580547395" sldId="284"/>
            <ac:picMk id="10" creationId="{74702849-AB7A-F6C3-6B8F-6660E1DDE785}"/>
          </ac:picMkLst>
        </pc:picChg>
        <pc:picChg chg="add mod modCrop">
          <ac:chgData name="Ethan Hart-Coombes" userId="916dd0ae-efba-4cae-8e68-4479ccb03e2e" providerId="ADAL" clId="{3ADC8CD5-3FF7-4321-A0E1-ECF13CF6B027}" dt="2023-09-01T14:45:10.240" v="4708" actId="164"/>
          <ac:picMkLst>
            <pc:docMk/>
            <pc:sldMk cId="1580547395" sldId="284"/>
            <ac:picMk id="13" creationId="{F9159836-1133-CB48-8C5D-0FE48ED04BC6}"/>
          </ac:picMkLst>
        </pc:picChg>
        <pc:picChg chg="add mod">
          <ac:chgData name="Ethan Hart-Coombes" userId="916dd0ae-efba-4cae-8e68-4479ccb03e2e" providerId="ADAL" clId="{3ADC8CD5-3FF7-4321-A0E1-ECF13CF6B027}" dt="2023-09-01T14:45:04.912" v="4707" actId="571"/>
          <ac:picMkLst>
            <pc:docMk/>
            <pc:sldMk cId="1580547395" sldId="284"/>
            <ac:picMk id="14" creationId="{17F76105-650B-5E9B-A1CD-30BFA54476B1}"/>
          </ac:picMkLst>
        </pc:picChg>
        <pc:picChg chg="add mod">
          <ac:chgData name="Ethan Hart-Coombes" userId="916dd0ae-efba-4cae-8e68-4479ccb03e2e" providerId="ADAL" clId="{3ADC8CD5-3FF7-4321-A0E1-ECF13CF6B027}" dt="2023-09-01T14:45:04.912" v="4707" actId="571"/>
          <ac:picMkLst>
            <pc:docMk/>
            <pc:sldMk cId="1580547395" sldId="284"/>
            <ac:picMk id="15" creationId="{96B43248-7645-2014-112A-00A882853796}"/>
          </ac:picMkLst>
        </pc:picChg>
      </pc:sldChg>
      <pc:sldChg chg="addSp delSp modSp add mod modNotesTx">
        <pc:chgData name="Ethan Hart-Coombes" userId="916dd0ae-efba-4cae-8e68-4479ccb03e2e" providerId="ADAL" clId="{3ADC8CD5-3FF7-4321-A0E1-ECF13CF6B027}" dt="2023-09-01T15:41:14.550" v="5236" actId="20577"/>
        <pc:sldMkLst>
          <pc:docMk/>
          <pc:sldMk cId="3311120852" sldId="285"/>
        </pc:sldMkLst>
        <pc:spChg chg="mod">
          <ac:chgData name="Ethan Hart-Coombes" userId="916dd0ae-efba-4cae-8e68-4479ccb03e2e" providerId="ADAL" clId="{3ADC8CD5-3FF7-4321-A0E1-ECF13CF6B027}" dt="2023-09-01T15:35:06.947" v="5092" actId="20577"/>
          <ac:spMkLst>
            <pc:docMk/>
            <pc:sldMk cId="3311120852" sldId="285"/>
            <ac:spMk id="2" creationId="{0E855641-2C84-6FEA-0AB4-C34B3DCC18CC}"/>
          </ac:spMkLst>
        </pc:spChg>
        <pc:spChg chg="mod">
          <ac:chgData name="Ethan Hart-Coombes" userId="916dd0ae-efba-4cae-8e68-4479ccb03e2e" providerId="ADAL" clId="{3ADC8CD5-3FF7-4321-A0E1-ECF13CF6B027}" dt="2023-09-01T15:12:42.096" v="4799" actId="20577"/>
          <ac:spMkLst>
            <pc:docMk/>
            <pc:sldMk cId="3311120852" sldId="285"/>
            <ac:spMk id="5" creationId="{054A647B-C522-4748-80B3-5194768687D2}"/>
          </ac:spMkLst>
        </pc:spChg>
        <pc:spChg chg="add mod">
          <ac:chgData name="Ethan Hart-Coombes" userId="916dd0ae-efba-4cae-8e68-4479ccb03e2e" providerId="ADAL" clId="{3ADC8CD5-3FF7-4321-A0E1-ECF13CF6B027}" dt="2023-09-01T15:35:46.851" v="5173" actId="1076"/>
          <ac:spMkLst>
            <pc:docMk/>
            <pc:sldMk cId="3311120852" sldId="285"/>
            <ac:spMk id="8" creationId="{05420B2B-79DE-294E-A6A4-AFC39B97C124}"/>
          </ac:spMkLst>
        </pc:spChg>
        <pc:grpChg chg="del">
          <ac:chgData name="Ethan Hart-Coombes" userId="916dd0ae-efba-4cae-8e68-4479ccb03e2e" providerId="ADAL" clId="{3ADC8CD5-3FF7-4321-A0E1-ECF13CF6B027}" dt="2023-09-01T14:59:41.045" v="4795" actId="478"/>
          <ac:grpSpMkLst>
            <pc:docMk/>
            <pc:sldMk cId="3311120852" sldId="285"/>
            <ac:grpSpMk id="16" creationId="{EBF4D45C-95A3-5EE2-032F-75F5595B0A37}"/>
          </ac:grpSpMkLst>
        </pc:grpChg>
        <pc:picChg chg="add mod">
          <ac:chgData name="Ethan Hart-Coombes" userId="916dd0ae-efba-4cae-8e68-4479ccb03e2e" providerId="ADAL" clId="{3ADC8CD5-3FF7-4321-A0E1-ECF13CF6B027}" dt="2023-09-01T15:35:46.851" v="5173" actId="1076"/>
          <ac:picMkLst>
            <pc:docMk/>
            <pc:sldMk cId="3311120852" sldId="285"/>
            <ac:picMk id="7" creationId="{4135CC0A-8FDA-3E85-8150-67680CFB6508}"/>
          </ac:picMkLst>
        </pc:picChg>
      </pc:sldChg>
      <pc:sldChg chg="add del">
        <pc:chgData name="Ethan Hart-Coombes" userId="916dd0ae-efba-4cae-8e68-4479ccb03e2e" providerId="ADAL" clId="{3ADC8CD5-3FF7-4321-A0E1-ECF13CF6B027}" dt="2023-08-31T10:01:56.337" v="7" actId="47"/>
        <pc:sldMkLst>
          <pc:docMk/>
          <pc:sldMk cId="789647012" sldId="286"/>
        </pc:sldMkLst>
      </pc:sldChg>
      <pc:sldChg chg="addSp delSp modSp add mod modNotesTx">
        <pc:chgData name="Ethan Hart-Coombes" userId="916dd0ae-efba-4cae-8e68-4479ccb03e2e" providerId="ADAL" clId="{3ADC8CD5-3FF7-4321-A0E1-ECF13CF6B027}" dt="2023-09-04T11:20:12.845" v="5566" actId="20577"/>
        <pc:sldMkLst>
          <pc:docMk/>
          <pc:sldMk cId="3857735060" sldId="286"/>
        </pc:sldMkLst>
        <pc:spChg chg="mod">
          <ac:chgData name="Ethan Hart-Coombes" userId="916dd0ae-efba-4cae-8e68-4479ccb03e2e" providerId="ADAL" clId="{3ADC8CD5-3FF7-4321-A0E1-ECF13CF6B027}" dt="2023-09-04T11:20:12.845" v="5566" actId="20577"/>
          <ac:spMkLst>
            <pc:docMk/>
            <pc:sldMk cId="3857735060" sldId="286"/>
            <ac:spMk id="2" creationId="{0E855641-2C84-6FEA-0AB4-C34B3DCC18CC}"/>
          </ac:spMkLst>
        </pc:spChg>
        <pc:spChg chg="mod">
          <ac:chgData name="Ethan Hart-Coombes" userId="916dd0ae-efba-4cae-8e68-4479ccb03e2e" providerId="ADAL" clId="{3ADC8CD5-3FF7-4321-A0E1-ECF13CF6B027}" dt="2023-09-01T15:41:37.787" v="5240" actId="20577"/>
          <ac:spMkLst>
            <pc:docMk/>
            <pc:sldMk cId="3857735060" sldId="286"/>
            <ac:spMk id="5" creationId="{054A647B-C522-4748-80B3-5194768687D2}"/>
          </ac:spMkLst>
        </pc:spChg>
        <pc:spChg chg="del">
          <ac:chgData name="Ethan Hart-Coombes" userId="916dd0ae-efba-4cae-8e68-4479ccb03e2e" providerId="ADAL" clId="{3ADC8CD5-3FF7-4321-A0E1-ECF13CF6B027}" dt="2023-09-01T15:42:49.061" v="5339" actId="478"/>
          <ac:spMkLst>
            <pc:docMk/>
            <pc:sldMk cId="3857735060" sldId="286"/>
            <ac:spMk id="8" creationId="{05420B2B-79DE-294E-A6A4-AFC39B97C124}"/>
          </ac:spMkLst>
        </pc:spChg>
        <pc:spChg chg="add mod">
          <ac:chgData name="Ethan Hart-Coombes" userId="916dd0ae-efba-4cae-8e68-4479ccb03e2e" providerId="ADAL" clId="{3ADC8CD5-3FF7-4321-A0E1-ECF13CF6B027}" dt="2023-09-04T11:17:04.612" v="5414" actId="1037"/>
          <ac:spMkLst>
            <pc:docMk/>
            <pc:sldMk cId="3857735060" sldId="286"/>
            <ac:spMk id="9" creationId="{128C4014-304B-4BC9-A63E-EE4BB03971EB}"/>
          </ac:spMkLst>
        </pc:spChg>
        <pc:spChg chg="add mod">
          <ac:chgData name="Ethan Hart-Coombes" userId="916dd0ae-efba-4cae-8e68-4479ccb03e2e" providerId="ADAL" clId="{3ADC8CD5-3FF7-4321-A0E1-ECF13CF6B027}" dt="2023-09-04T11:19:21.716" v="5512" actId="1036"/>
          <ac:spMkLst>
            <pc:docMk/>
            <pc:sldMk cId="3857735060" sldId="286"/>
            <ac:spMk id="15" creationId="{289C3BEB-5F5C-7004-8EC1-C2CFFA8218C4}"/>
          </ac:spMkLst>
        </pc:spChg>
        <pc:grpChg chg="add mod">
          <ac:chgData name="Ethan Hart-Coombes" userId="916dd0ae-efba-4cae-8e68-4479ccb03e2e" providerId="ADAL" clId="{3ADC8CD5-3FF7-4321-A0E1-ECF13CF6B027}" dt="2023-09-04T11:18:57.897" v="5505" actId="1076"/>
          <ac:grpSpMkLst>
            <pc:docMk/>
            <pc:sldMk cId="3857735060" sldId="286"/>
            <ac:grpSpMk id="14" creationId="{146A4DCC-23C2-31E0-9B21-102F3C2203D9}"/>
          </ac:grpSpMkLst>
        </pc:grpChg>
        <pc:picChg chg="add mod">
          <ac:chgData name="Ethan Hart-Coombes" userId="916dd0ae-efba-4cae-8e68-4479ccb03e2e" providerId="ADAL" clId="{3ADC8CD5-3FF7-4321-A0E1-ECF13CF6B027}" dt="2023-09-04T11:16:58.611" v="5412" actId="1076"/>
          <ac:picMkLst>
            <pc:docMk/>
            <pc:sldMk cId="3857735060" sldId="286"/>
            <ac:picMk id="4" creationId="{599B472F-5023-777E-D1E2-391502FB1876}"/>
          </ac:picMkLst>
        </pc:picChg>
        <pc:picChg chg="del">
          <ac:chgData name="Ethan Hart-Coombes" userId="916dd0ae-efba-4cae-8e68-4479ccb03e2e" providerId="ADAL" clId="{3ADC8CD5-3FF7-4321-A0E1-ECF13CF6B027}" dt="2023-09-01T15:42:47.468" v="5338" actId="478"/>
          <ac:picMkLst>
            <pc:docMk/>
            <pc:sldMk cId="3857735060" sldId="286"/>
            <ac:picMk id="7" creationId="{4135CC0A-8FDA-3E85-8150-67680CFB6508}"/>
          </ac:picMkLst>
        </pc:picChg>
        <pc:picChg chg="add mod modCrop">
          <ac:chgData name="Ethan Hart-Coombes" userId="916dd0ae-efba-4cae-8e68-4479ccb03e2e" providerId="ADAL" clId="{3ADC8CD5-3FF7-4321-A0E1-ECF13CF6B027}" dt="2023-09-04T11:18:49.091" v="5502" actId="164"/>
          <ac:picMkLst>
            <pc:docMk/>
            <pc:sldMk cId="3857735060" sldId="286"/>
            <ac:picMk id="11" creationId="{9348DD0B-8ACB-C1F2-702E-17EC09132A74}"/>
          </ac:picMkLst>
        </pc:picChg>
        <pc:picChg chg="add mod modCrop">
          <ac:chgData name="Ethan Hart-Coombes" userId="916dd0ae-efba-4cae-8e68-4479ccb03e2e" providerId="ADAL" clId="{3ADC8CD5-3FF7-4321-A0E1-ECF13CF6B027}" dt="2023-09-04T11:18:49.091" v="5502" actId="164"/>
          <ac:picMkLst>
            <pc:docMk/>
            <pc:sldMk cId="3857735060" sldId="286"/>
            <ac:picMk id="12" creationId="{0256FB22-BD68-0418-A33A-362EFAC14BF8}"/>
          </ac:picMkLst>
        </pc:picChg>
        <pc:picChg chg="add mod modCrop">
          <ac:chgData name="Ethan Hart-Coombes" userId="916dd0ae-efba-4cae-8e68-4479ccb03e2e" providerId="ADAL" clId="{3ADC8CD5-3FF7-4321-A0E1-ECF13CF6B027}" dt="2023-09-04T11:18:49.091" v="5502" actId="164"/>
          <ac:picMkLst>
            <pc:docMk/>
            <pc:sldMk cId="3857735060" sldId="286"/>
            <ac:picMk id="13" creationId="{AC188E9D-EB16-9EA1-D228-0E1EC0F2381B}"/>
          </ac:picMkLst>
        </pc:picChg>
      </pc:sldChg>
      <pc:sldChg chg="addSp delSp modSp add mod modNotesTx">
        <pc:chgData name="Ethan Hart-Coombes" userId="916dd0ae-efba-4cae-8e68-4479ccb03e2e" providerId="ADAL" clId="{3ADC8CD5-3FF7-4321-A0E1-ECF13CF6B027}" dt="2023-09-04T11:36:25.134" v="5706" actId="20577"/>
        <pc:sldMkLst>
          <pc:docMk/>
          <pc:sldMk cId="3554200537" sldId="287"/>
        </pc:sldMkLst>
        <pc:spChg chg="add del mod">
          <ac:chgData name="Ethan Hart-Coombes" userId="916dd0ae-efba-4cae-8e68-4479ccb03e2e" providerId="ADAL" clId="{3ADC8CD5-3FF7-4321-A0E1-ECF13CF6B027}" dt="2023-09-04T11:31:33.302" v="5657" actId="20577"/>
          <ac:spMkLst>
            <pc:docMk/>
            <pc:sldMk cId="3554200537" sldId="287"/>
            <ac:spMk id="2" creationId="{0E855641-2C84-6FEA-0AB4-C34B3DCC18CC}"/>
          </ac:spMkLst>
        </pc:spChg>
        <pc:spChg chg="mod">
          <ac:chgData name="Ethan Hart-Coombes" userId="916dd0ae-efba-4cae-8e68-4479ccb03e2e" providerId="ADAL" clId="{3ADC8CD5-3FF7-4321-A0E1-ECF13CF6B027}" dt="2023-09-04T11:36:25.134" v="5706" actId="20577"/>
          <ac:spMkLst>
            <pc:docMk/>
            <pc:sldMk cId="3554200537" sldId="287"/>
            <ac:spMk id="5" creationId="{054A647B-C522-4748-80B3-5194768687D2}"/>
          </ac:spMkLst>
        </pc:spChg>
        <pc:spChg chg="del">
          <ac:chgData name="Ethan Hart-Coombes" userId="916dd0ae-efba-4cae-8e68-4479ccb03e2e" providerId="ADAL" clId="{3ADC8CD5-3FF7-4321-A0E1-ECF13CF6B027}" dt="2023-09-04T11:30:20.926" v="5580" actId="478"/>
          <ac:spMkLst>
            <pc:docMk/>
            <pc:sldMk cId="3554200537" sldId="287"/>
            <ac:spMk id="9" creationId="{128C4014-304B-4BC9-A63E-EE4BB03971EB}"/>
          </ac:spMkLst>
        </pc:spChg>
        <pc:spChg chg="add del">
          <ac:chgData name="Ethan Hart-Coombes" userId="916dd0ae-efba-4cae-8e68-4479ccb03e2e" providerId="ADAL" clId="{3ADC8CD5-3FF7-4321-A0E1-ECF13CF6B027}" dt="2023-09-04T11:30:18.645" v="5577" actId="478"/>
          <ac:spMkLst>
            <pc:docMk/>
            <pc:sldMk cId="3554200537" sldId="287"/>
            <ac:spMk id="15" creationId="{289C3BEB-5F5C-7004-8EC1-C2CFFA8218C4}"/>
          </ac:spMkLst>
        </pc:spChg>
        <pc:spChg chg="add mod">
          <ac:chgData name="Ethan Hart-Coombes" userId="916dd0ae-efba-4cae-8e68-4479ccb03e2e" providerId="ADAL" clId="{3ADC8CD5-3FF7-4321-A0E1-ECF13CF6B027}" dt="2023-09-04T11:35:27.143" v="5680" actId="1037"/>
          <ac:spMkLst>
            <pc:docMk/>
            <pc:sldMk cId="3554200537" sldId="287"/>
            <ac:spMk id="16" creationId="{366A34A4-0626-C489-C3E6-DDA119523111}"/>
          </ac:spMkLst>
        </pc:spChg>
        <pc:spChg chg="add del">
          <ac:chgData name="Ethan Hart-Coombes" userId="916dd0ae-efba-4cae-8e68-4479ccb03e2e" providerId="ADAL" clId="{3ADC8CD5-3FF7-4321-A0E1-ECF13CF6B027}" dt="2023-09-04T11:35:43.603" v="5682" actId="22"/>
          <ac:spMkLst>
            <pc:docMk/>
            <pc:sldMk cId="3554200537" sldId="287"/>
            <ac:spMk id="18" creationId="{91B3667E-74BA-A1E4-C5C8-7A8D5B7DB716}"/>
          </ac:spMkLst>
        </pc:spChg>
        <pc:grpChg chg="add del">
          <ac:chgData name="Ethan Hart-Coombes" userId="916dd0ae-efba-4cae-8e68-4479ccb03e2e" providerId="ADAL" clId="{3ADC8CD5-3FF7-4321-A0E1-ECF13CF6B027}" dt="2023-09-04T11:30:19.086" v="5578" actId="478"/>
          <ac:grpSpMkLst>
            <pc:docMk/>
            <pc:sldMk cId="3554200537" sldId="287"/>
            <ac:grpSpMk id="14" creationId="{146A4DCC-23C2-31E0-9B21-102F3C2203D9}"/>
          </ac:grpSpMkLst>
        </pc:grpChg>
        <pc:picChg chg="add del">
          <ac:chgData name="Ethan Hart-Coombes" userId="916dd0ae-efba-4cae-8e68-4479ccb03e2e" providerId="ADAL" clId="{3ADC8CD5-3FF7-4321-A0E1-ECF13CF6B027}" dt="2023-09-04T11:30:20.178" v="5579" actId="478"/>
          <ac:picMkLst>
            <pc:docMk/>
            <pc:sldMk cId="3554200537" sldId="287"/>
            <ac:picMk id="4" creationId="{599B472F-5023-777E-D1E2-391502FB1876}"/>
          </ac:picMkLst>
        </pc:picChg>
        <pc:picChg chg="add del mod">
          <ac:chgData name="Ethan Hart-Coombes" userId="916dd0ae-efba-4cae-8e68-4479ccb03e2e" providerId="ADAL" clId="{3ADC8CD5-3FF7-4321-A0E1-ECF13CF6B027}" dt="2023-09-04T11:32:16.938" v="5662" actId="478"/>
          <ac:picMkLst>
            <pc:docMk/>
            <pc:sldMk cId="3554200537" sldId="287"/>
            <ac:picMk id="7" creationId="{14625A27-A0DA-F851-2F83-4B541BBDA82A}"/>
          </ac:picMkLst>
        </pc:picChg>
        <pc:picChg chg="add mod">
          <ac:chgData name="Ethan Hart-Coombes" userId="916dd0ae-efba-4cae-8e68-4479ccb03e2e" providerId="ADAL" clId="{3ADC8CD5-3FF7-4321-A0E1-ECF13CF6B027}" dt="2023-09-04T11:34:28.689" v="5665" actId="1076"/>
          <ac:picMkLst>
            <pc:docMk/>
            <pc:sldMk cId="3554200537" sldId="287"/>
            <ac:picMk id="10" creationId="{D05C3559-31C4-3F03-9D73-6CA0E261D218}"/>
          </ac:picMkLst>
        </pc:picChg>
        <pc:picChg chg="del">
          <ac:chgData name="Ethan Hart-Coombes" userId="916dd0ae-efba-4cae-8e68-4479ccb03e2e" providerId="ADAL" clId="{3ADC8CD5-3FF7-4321-A0E1-ECF13CF6B027}" dt="2023-09-04T11:30:17.763" v="5576" actId="478"/>
          <ac:picMkLst>
            <pc:docMk/>
            <pc:sldMk cId="3554200537" sldId="287"/>
            <ac:picMk id="13" creationId="{AC188E9D-EB16-9EA1-D228-0E1EC0F2381B}"/>
          </ac:picMkLst>
        </pc:picChg>
      </pc:sldChg>
      <pc:sldChg chg="addSp delSp modSp add mod modNotesTx">
        <pc:chgData name="Ethan Hart-Coombes" userId="916dd0ae-efba-4cae-8e68-4479ccb03e2e" providerId="ADAL" clId="{3ADC8CD5-3FF7-4321-A0E1-ECF13CF6B027}" dt="2023-09-04T14:30:50.687" v="6320" actId="20577"/>
        <pc:sldMkLst>
          <pc:docMk/>
          <pc:sldMk cId="599734656" sldId="288"/>
        </pc:sldMkLst>
        <pc:spChg chg="mod">
          <ac:chgData name="Ethan Hart-Coombes" userId="916dd0ae-efba-4cae-8e68-4479ccb03e2e" providerId="ADAL" clId="{3ADC8CD5-3FF7-4321-A0E1-ECF13CF6B027}" dt="2023-09-04T14:30:50.687" v="6320" actId="20577"/>
          <ac:spMkLst>
            <pc:docMk/>
            <pc:sldMk cId="599734656" sldId="288"/>
            <ac:spMk id="5" creationId="{054A647B-C522-4748-80B3-5194768687D2}"/>
          </ac:spMkLst>
        </pc:spChg>
        <pc:spChg chg="mod">
          <ac:chgData name="Ethan Hart-Coombes" userId="916dd0ae-efba-4cae-8e68-4479ccb03e2e" providerId="ADAL" clId="{3ADC8CD5-3FF7-4321-A0E1-ECF13CF6B027}" dt="2023-09-04T11:38:09.844" v="5717" actId="14100"/>
          <ac:spMkLst>
            <pc:docMk/>
            <pc:sldMk cId="599734656" sldId="288"/>
            <ac:spMk id="16" creationId="{366A34A4-0626-C489-C3E6-DDA119523111}"/>
          </ac:spMkLst>
        </pc:spChg>
        <pc:picChg chg="add mod ord modCrop">
          <ac:chgData name="Ethan Hart-Coombes" userId="916dd0ae-efba-4cae-8e68-4479ccb03e2e" providerId="ADAL" clId="{3ADC8CD5-3FF7-4321-A0E1-ECF13CF6B027}" dt="2023-09-04T11:38:00.413" v="5715" actId="167"/>
          <ac:picMkLst>
            <pc:docMk/>
            <pc:sldMk cId="599734656" sldId="288"/>
            <ac:picMk id="4" creationId="{CF88FA29-8D97-9E65-A821-427B3F25D3DC}"/>
          </ac:picMkLst>
        </pc:picChg>
        <pc:picChg chg="del">
          <ac:chgData name="Ethan Hart-Coombes" userId="916dd0ae-efba-4cae-8e68-4479ccb03e2e" providerId="ADAL" clId="{3ADC8CD5-3FF7-4321-A0E1-ECF13CF6B027}" dt="2023-09-04T11:37:15.142" v="5708" actId="478"/>
          <ac:picMkLst>
            <pc:docMk/>
            <pc:sldMk cId="599734656" sldId="288"/>
            <ac:picMk id="10" creationId="{D05C3559-31C4-3F03-9D73-6CA0E261D218}"/>
          </ac:picMkLst>
        </pc:picChg>
      </pc:sldChg>
      <pc:sldChg chg="delSp modSp new del mod ord">
        <pc:chgData name="Ethan Hart-Coombes" userId="916dd0ae-efba-4cae-8e68-4479ccb03e2e" providerId="ADAL" clId="{3ADC8CD5-3FF7-4321-A0E1-ECF13CF6B027}" dt="2023-09-04T11:48:01.088" v="5750" actId="47"/>
        <pc:sldMkLst>
          <pc:docMk/>
          <pc:sldMk cId="956300127" sldId="289"/>
        </pc:sldMkLst>
        <pc:spChg chg="mod">
          <ac:chgData name="Ethan Hart-Coombes" userId="916dd0ae-efba-4cae-8e68-4479ccb03e2e" providerId="ADAL" clId="{3ADC8CD5-3FF7-4321-A0E1-ECF13CF6B027}" dt="2023-09-04T11:47:56.703" v="5748" actId="20577"/>
          <ac:spMkLst>
            <pc:docMk/>
            <pc:sldMk cId="956300127" sldId="289"/>
            <ac:spMk id="3" creationId="{BA6B3305-75F8-EE4F-E984-F65AB305D1C8}"/>
          </ac:spMkLst>
        </pc:spChg>
        <pc:spChg chg="del">
          <ac:chgData name="Ethan Hart-Coombes" userId="916dd0ae-efba-4cae-8e68-4479ccb03e2e" providerId="ADAL" clId="{3ADC8CD5-3FF7-4321-A0E1-ECF13CF6B027}" dt="2023-09-04T11:47:58.977" v="5749" actId="478"/>
          <ac:spMkLst>
            <pc:docMk/>
            <pc:sldMk cId="956300127" sldId="289"/>
            <ac:spMk id="4" creationId="{6F09DE5A-DE83-86C5-0238-0FEC4B8D67DF}"/>
          </ac:spMkLst>
        </pc:spChg>
      </pc:sldChg>
      <pc:sldChg chg="addSp delSp modSp add mod">
        <pc:chgData name="Ethan Hart-Coombes" userId="916dd0ae-efba-4cae-8e68-4479ccb03e2e" providerId="ADAL" clId="{3ADC8CD5-3FF7-4321-A0E1-ECF13CF6B027}" dt="2023-09-04T11:52:08.508" v="6158" actId="1076"/>
        <pc:sldMkLst>
          <pc:docMk/>
          <pc:sldMk cId="2493701705" sldId="289"/>
        </pc:sldMkLst>
        <pc:spChg chg="add del mod">
          <ac:chgData name="Ethan Hart-Coombes" userId="916dd0ae-efba-4cae-8e68-4479ccb03e2e" providerId="ADAL" clId="{3ADC8CD5-3FF7-4321-A0E1-ECF13CF6B027}" dt="2023-09-04T11:52:04.496" v="6157" actId="20577"/>
          <ac:spMkLst>
            <pc:docMk/>
            <pc:sldMk cId="2493701705" sldId="289"/>
            <ac:spMk id="2" creationId="{0E855641-2C84-6FEA-0AB4-C34B3DCC18CC}"/>
          </ac:spMkLst>
        </pc:spChg>
        <pc:spChg chg="mod">
          <ac:chgData name="Ethan Hart-Coombes" userId="916dd0ae-efba-4cae-8e68-4479ccb03e2e" providerId="ADAL" clId="{3ADC8CD5-3FF7-4321-A0E1-ECF13CF6B027}" dt="2023-09-04T11:49:08.381" v="5880" actId="20577"/>
          <ac:spMkLst>
            <pc:docMk/>
            <pc:sldMk cId="2493701705" sldId="289"/>
            <ac:spMk id="5" creationId="{054A647B-C522-4748-80B3-5194768687D2}"/>
          </ac:spMkLst>
        </pc:spChg>
        <pc:spChg chg="del">
          <ac:chgData name="Ethan Hart-Coombes" userId="916dd0ae-efba-4cae-8e68-4479ccb03e2e" providerId="ADAL" clId="{3ADC8CD5-3FF7-4321-A0E1-ECF13CF6B027}" dt="2023-09-04T11:48:20.976" v="5791" actId="478"/>
          <ac:spMkLst>
            <pc:docMk/>
            <pc:sldMk cId="2493701705" sldId="289"/>
            <ac:spMk id="9" creationId="{128C4014-304B-4BC9-A63E-EE4BB03971EB}"/>
          </ac:spMkLst>
        </pc:spChg>
        <pc:spChg chg="add del">
          <ac:chgData name="Ethan Hart-Coombes" userId="916dd0ae-efba-4cae-8e68-4479ccb03e2e" providerId="ADAL" clId="{3ADC8CD5-3FF7-4321-A0E1-ECF13CF6B027}" dt="2023-09-04T11:48:25.394" v="5794" actId="478"/>
          <ac:spMkLst>
            <pc:docMk/>
            <pc:sldMk cId="2493701705" sldId="289"/>
            <ac:spMk id="15" creationId="{289C3BEB-5F5C-7004-8EC1-C2CFFA8218C4}"/>
          </ac:spMkLst>
        </pc:spChg>
        <pc:grpChg chg="del">
          <ac:chgData name="Ethan Hart-Coombes" userId="916dd0ae-efba-4cae-8e68-4479ccb03e2e" providerId="ADAL" clId="{3ADC8CD5-3FF7-4321-A0E1-ECF13CF6B027}" dt="2023-09-04T11:48:16.324" v="5787" actId="478"/>
          <ac:grpSpMkLst>
            <pc:docMk/>
            <pc:sldMk cId="2493701705" sldId="289"/>
            <ac:grpSpMk id="14" creationId="{146A4DCC-23C2-31E0-9B21-102F3C2203D9}"/>
          </ac:grpSpMkLst>
        </pc:grpChg>
        <pc:picChg chg="del">
          <ac:chgData name="Ethan Hart-Coombes" userId="916dd0ae-efba-4cae-8e68-4479ccb03e2e" providerId="ADAL" clId="{3ADC8CD5-3FF7-4321-A0E1-ECF13CF6B027}" dt="2023-09-04T11:48:16.990" v="5788" actId="478"/>
          <ac:picMkLst>
            <pc:docMk/>
            <pc:sldMk cId="2493701705" sldId="289"/>
            <ac:picMk id="4" creationId="{599B472F-5023-777E-D1E2-391502FB1876}"/>
          </ac:picMkLst>
        </pc:picChg>
        <pc:picChg chg="add mod">
          <ac:chgData name="Ethan Hart-Coombes" userId="916dd0ae-efba-4cae-8e68-4479ccb03e2e" providerId="ADAL" clId="{3ADC8CD5-3FF7-4321-A0E1-ECF13CF6B027}" dt="2023-09-04T11:52:08.508" v="6158" actId="1076"/>
          <ac:picMkLst>
            <pc:docMk/>
            <pc:sldMk cId="2493701705" sldId="289"/>
            <ac:picMk id="7" creationId="{066B0B51-28C3-C0C1-7ACF-FFB1F277939C}"/>
          </ac:picMkLst>
        </pc:picChg>
      </pc:sldChg>
      <pc:sldChg chg="addSp delSp modSp add mod">
        <pc:chgData name="Ethan Hart-Coombes" userId="916dd0ae-efba-4cae-8e68-4479ccb03e2e" providerId="ADAL" clId="{3ADC8CD5-3FF7-4321-A0E1-ECF13CF6B027}" dt="2023-09-04T11:58:52.151" v="6319" actId="1076"/>
        <pc:sldMkLst>
          <pc:docMk/>
          <pc:sldMk cId="4100687072" sldId="290"/>
        </pc:sldMkLst>
        <pc:spChg chg="mod">
          <ac:chgData name="Ethan Hart-Coombes" userId="916dd0ae-efba-4cae-8e68-4479ccb03e2e" providerId="ADAL" clId="{3ADC8CD5-3FF7-4321-A0E1-ECF13CF6B027}" dt="2023-09-04T11:57:25.804" v="6305" actId="20577"/>
          <ac:spMkLst>
            <pc:docMk/>
            <pc:sldMk cId="4100687072" sldId="290"/>
            <ac:spMk id="2" creationId="{0E855641-2C84-6FEA-0AB4-C34B3DCC18CC}"/>
          </ac:spMkLst>
        </pc:spChg>
        <pc:spChg chg="mod">
          <ac:chgData name="Ethan Hart-Coombes" userId="916dd0ae-efba-4cae-8e68-4479ccb03e2e" providerId="ADAL" clId="{3ADC8CD5-3FF7-4321-A0E1-ECF13CF6B027}" dt="2023-09-04T11:56:16.224" v="6160" actId="20577"/>
          <ac:spMkLst>
            <pc:docMk/>
            <pc:sldMk cId="4100687072" sldId="290"/>
            <ac:spMk id="5" creationId="{054A647B-C522-4748-80B3-5194768687D2}"/>
          </ac:spMkLst>
        </pc:spChg>
        <pc:picChg chg="add mod">
          <ac:chgData name="Ethan Hart-Coombes" userId="916dd0ae-efba-4cae-8e68-4479ccb03e2e" providerId="ADAL" clId="{3ADC8CD5-3FF7-4321-A0E1-ECF13CF6B027}" dt="2023-09-04T11:58:52.151" v="6319" actId="1076"/>
          <ac:picMkLst>
            <pc:docMk/>
            <pc:sldMk cId="4100687072" sldId="290"/>
            <ac:picMk id="4" creationId="{C4592446-2A82-B299-C95B-7CE14024AFD3}"/>
          </ac:picMkLst>
        </pc:picChg>
        <pc:picChg chg="del">
          <ac:chgData name="Ethan Hart-Coombes" userId="916dd0ae-efba-4cae-8e68-4479ccb03e2e" providerId="ADAL" clId="{3ADC8CD5-3FF7-4321-A0E1-ECF13CF6B027}" dt="2023-09-04T11:56:21.540" v="6161" actId="478"/>
          <ac:picMkLst>
            <pc:docMk/>
            <pc:sldMk cId="4100687072" sldId="290"/>
            <ac:picMk id="7" creationId="{066B0B51-28C3-C0C1-7ACF-FFB1F277939C}"/>
          </ac:picMkLst>
        </pc:picChg>
        <pc:picChg chg="add mod">
          <ac:chgData name="Ethan Hart-Coombes" userId="916dd0ae-efba-4cae-8e68-4479ccb03e2e" providerId="ADAL" clId="{3ADC8CD5-3FF7-4321-A0E1-ECF13CF6B027}" dt="2023-09-04T11:58:48.533" v="6318" actId="1076"/>
          <ac:picMkLst>
            <pc:docMk/>
            <pc:sldMk cId="4100687072" sldId="290"/>
            <ac:picMk id="9" creationId="{970EE02F-649D-EF67-CE32-DBE35D856771}"/>
          </ac:picMkLst>
        </pc:picChg>
      </pc:sldChg>
      <pc:sldChg chg="addSp delSp modSp add mod modNotesTx">
        <pc:chgData name="Ethan Hart-Coombes" userId="916dd0ae-efba-4cae-8e68-4479ccb03e2e" providerId="ADAL" clId="{3ADC8CD5-3FF7-4321-A0E1-ECF13CF6B027}" dt="2023-09-20T09:32:00.238" v="8072" actId="20577"/>
        <pc:sldMkLst>
          <pc:docMk/>
          <pc:sldMk cId="3323784835" sldId="291"/>
        </pc:sldMkLst>
        <pc:spChg chg="mod ord">
          <ac:chgData name="Ethan Hart-Coombes" userId="916dd0ae-efba-4cae-8e68-4479ccb03e2e" providerId="ADAL" clId="{3ADC8CD5-3FF7-4321-A0E1-ECF13CF6B027}" dt="2023-09-20T09:32:00.238" v="8072" actId="20577"/>
          <ac:spMkLst>
            <pc:docMk/>
            <pc:sldMk cId="3323784835" sldId="291"/>
            <ac:spMk id="2" creationId="{0E855641-2C84-6FEA-0AB4-C34B3DCC18CC}"/>
          </ac:spMkLst>
        </pc:spChg>
        <pc:spChg chg="mod">
          <ac:chgData name="Ethan Hart-Coombes" userId="916dd0ae-efba-4cae-8e68-4479ccb03e2e" providerId="ADAL" clId="{3ADC8CD5-3FF7-4321-A0E1-ECF13CF6B027}" dt="2023-09-04T14:52:03.120" v="6359" actId="20577"/>
          <ac:spMkLst>
            <pc:docMk/>
            <pc:sldMk cId="3323784835" sldId="291"/>
            <ac:spMk id="5" creationId="{054A647B-C522-4748-80B3-5194768687D2}"/>
          </ac:spMkLst>
        </pc:spChg>
        <pc:spChg chg="del">
          <ac:chgData name="Ethan Hart-Coombes" userId="916dd0ae-efba-4cae-8e68-4479ccb03e2e" providerId="ADAL" clId="{3ADC8CD5-3FF7-4321-A0E1-ECF13CF6B027}" dt="2023-09-04T14:52:32.221" v="6364" actId="478"/>
          <ac:spMkLst>
            <pc:docMk/>
            <pc:sldMk cId="3323784835" sldId="291"/>
            <ac:spMk id="6" creationId="{FBC4FE68-FA9B-CF41-AEB6-E021B7D009A0}"/>
          </ac:spMkLst>
        </pc:spChg>
        <pc:spChg chg="add del mod">
          <ac:chgData name="Ethan Hart-Coombes" userId="916dd0ae-efba-4cae-8e68-4479ccb03e2e" providerId="ADAL" clId="{3ADC8CD5-3FF7-4321-A0E1-ECF13CF6B027}" dt="2023-09-04T14:52:35.721" v="6365" actId="478"/>
          <ac:spMkLst>
            <pc:docMk/>
            <pc:sldMk cId="3323784835" sldId="291"/>
            <ac:spMk id="7" creationId="{5706233E-C5E7-9808-C399-52F68C4A2E43}"/>
          </ac:spMkLst>
        </pc:spChg>
        <pc:spChg chg="add mod">
          <ac:chgData name="Ethan Hart-Coombes" userId="916dd0ae-efba-4cae-8e68-4479ccb03e2e" providerId="ADAL" clId="{3ADC8CD5-3FF7-4321-A0E1-ECF13CF6B027}" dt="2023-09-04T15:05:57.607" v="6938" actId="14100"/>
          <ac:spMkLst>
            <pc:docMk/>
            <pc:sldMk cId="3323784835" sldId="291"/>
            <ac:spMk id="10" creationId="{E0B81A44-3D98-33F7-0C50-00458A06AE73}"/>
          </ac:spMkLst>
        </pc:spChg>
        <pc:spChg chg="add mod">
          <ac:chgData name="Ethan Hart-Coombes" userId="916dd0ae-efba-4cae-8e68-4479ccb03e2e" providerId="ADAL" clId="{3ADC8CD5-3FF7-4321-A0E1-ECF13CF6B027}" dt="2023-09-04T15:06:18.620" v="6941" actId="208"/>
          <ac:spMkLst>
            <pc:docMk/>
            <pc:sldMk cId="3323784835" sldId="291"/>
            <ac:spMk id="11" creationId="{9CF2E010-0251-AA47-57D6-8F11132B238D}"/>
          </ac:spMkLst>
        </pc:spChg>
        <pc:spChg chg="del">
          <ac:chgData name="Ethan Hart-Coombes" userId="916dd0ae-efba-4cae-8e68-4479ccb03e2e" providerId="ADAL" clId="{3ADC8CD5-3FF7-4321-A0E1-ECF13CF6B027}" dt="2023-09-04T14:52:20.637" v="6363" actId="478"/>
          <ac:spMkLst>
            <pc:docMk/>
            <pc:sldMk cId="3323784835" sldId="291"/>
            <ac:spMk id="16" creationId="{366A34A4-0626-C489-C3E6-DDA119523111}"/>
          </ac:spMkLst>
        </pc:spChg>
        <pc:picChg chg="del">
          <ac:chgData name="Ethan Hart-Coombes" userId="916dd0ae-efba-4cae-8e68-4479ccb03e2e" providerId="ADAL" clId="{3ADC8CD5-3FF7-4321-A0E1-ECF13CF6B027}" dt="2023-09-04T14:52:18.745" v="6362" actId="478"/>
          <ac:picMkLst>
            <pc:docMk/>
            <pc:sldMk cId="3323784835" sldId="291"/>
            <ac:picMk id="4" creationId="{CF88FA29-8D97-9E65-A821-427B3F25D3DC}"/>
          </ac:picMkLst>
        </pc:picChg>
        <pc:picChg chg="add mod">
          <ac:chgData name="Ethan Hart-Coombes" userId="916dd0ae-efba-4cae-8e68-4479ccb03e2e" providerId="ADAL" clId="{3ADC8CD5-3FF7-4321-A0E1-ECF13CF6B027}" dt="2023-09-04T15:05:43.614" v="6935" actId="1076"/>
          <ac:picMkLst>
            <pc:docMk/>
            <pc:sldMk cId="3323784835" sldId="291"/>
            <ac:picMk id="9" creationId="{F1F46360-DACA-3FD9-7123-660B87EE6162}"/>
          </ac:picMkLst>
        </pc:picChg>
      </pc:sldChg>
      <pc:sldChg chg="addSp delSp modSp add mod ord modNotesTx">
        <pc:chgData name="Ethan Hart-Coombes" userId="916dd0ae-efba-4cae-8e68-4479ccb03e2e" providerId="ADAL" clId="{3ADC8CD5-3FF7-4321-A0E1-ECF13CF6B027}" dt="2023-09-04T15:18:51.259" v="7328" actId="20577"/>
        <pc:sldMkLst>
          <pc:docMk/>
          <pc:sldMk cId="564445913" sldId="292"/>
        </pc:sldMkLst>
        <pc:spChg chg="add del mod ord">
          <ac:chgData name="Ethan Hart-Coombes" userId="916dd0ae-efba-4cae-8e68-4479ccb03e2e" providerId="ADAL" clId="{3ADC8CD5-3FF7-4321-A0E1-ECF13CF6B027}" dt="2023-09-04T15:08:16.530" v="7095" actId="14100"/>
          <ac:spMkLst>
            <pc:docMk/>
            <pc:sldMk cId="564445913" sldId="292"/>
            <ac:spMk id="2" creationId="{0E855641-2C84-6FEA-0AB4-C34B3DCC18CC}"/>
          </ac:spMkLst>
        </pc:spChg>
        <pc:spChg chg="add mod">
          <ac:chgData name="Ethan Hart-Coombes" userId="916dd0ae-efba-4cae-8e68-4479ccb03e2e" providerId="ADAL" clId="{3ADC8CD5-3FF7-4321-A0E1-ECF13CF6B027}" dt="2023-09-04T15:08:25.526" v="7107" actId="20577"/>
          <ac:spMkLst>
            <pc:docMk/>
            <pc:sldMk cId="564445913" sldId="292"/>
            <ac:spMk id="3" creationId="{BC7E6927-48EB-D79B-6E64-C493A787B1C4}"/>
          </ac:spMkLst>
        </pc:spChg>
        <pc:spChg chg="mod">
          <ac:chgData name="Ethan Hart-Coombes" userId="916dd0ae-efba-4cae-8e68-4479ccb03e2e" providerId="ADAL" clId="{3ADC8CD5-3FF7-4321-A0E1-ECF13CF6B027}" dt="2023-09-04T15:18:51.259" v="7328" actId="20577"/>
          <ac:spMkLst>
            <pc:docMk/>
            <pc:sldMk cId="564445913" sldId="292"/>
            <ac:spMk id="5" creationId="{054A647B-C522-4748-80B3-5194768687D2}"/>
          </ac:spMkLst>
        </pc:spChg>
        <pc:spChg chg="mod">
          <ac:chgData name="Ethan Hart-Coombes" userId="916dd0ae-efba-4cae-8e68-4479ccb03e2e" providerId="ADAL" clId="{3ADC8CD5-3FF7-4321-A0E1-ECF13CF6B027}" dt="2023-09-04T15:08:07.108" v="7092" actId="14100"/>
          <ac:spMkLst>
            <pc:docMk/>
            <pc:sldMk cId="564445913" sldId="292"/>
            <ac:spMk id="6" creationId="{FBC4FE68-FA9B-CF41-AEB6-E021B7D009A0}"/>
          </ac:spMkLst>
        </pc:spChg>
        <pc:spChg chg="add mod">
          <ac:chgData name="Ethan Hart-Coombes" userId="916dd0ae-efba-4cae-8e68-4479ccb03e2e" providerId="ADAL" clId="{3ADC8CD5-3FF7-4321-A0E1-ECF13CF6B027}" dt="2023-09-04T15:09:35.155" v="7129" actId="1076"/>
          <ac:spMkLst>
            <pc:docMk/>
            <pc:sldMk cId="564445913" sldId="292"/>
            <ac:spMk id="7" creationId="{7BEA6650-4416-B8F1-3AFA-3F59994FDE5E}"/>
          </ac:spMkLst>
        </pc:spChg>
        <pc:spChg chg="add mod">
          <ac:chgData name="Ethan Hart-Coombes" userId="916dd0ae-efba-4cae-8e68-4479ccb03e2e" providerId="ADAL" clId="{3ADC8CD5-3FF7-4321-A0E1-ECF13CF6B027}" dt="2023-09-04T15:17:55.561" v="7200" actId="20577"/>
          <ac:spMkLst>
            <pc:docMk/>
            <pc:sldMk cId="564445913" sldId="292"/>
            <ac:spMk id="8" creationId="{B0D7DB18-C63B-62BA-456C-54CA011E222B}"/>
          </ac:spMkLst>
        </pc:spChg>
        <pc:spChg chg="add mod">
          <ac:chgData name="Ethan Hart-Coombes" userId="916dd0ae-efba-4cae-8e68-4479ccb03e2e" providerId="ADAL" clId="{3ADC8CD5-3FF7-4321-A0E1-ECF13CF6B027}" dt="2023-09-04T15:18:39.806" v="7325" actId="20577"/>
          <ac:spMkLst>
            <pc:docMk/>
            <pc:sldMk cId="564445913" sldId="292"/>
            <ac:spMk id="9" creationId="{C016B323-8F7E-1D02-6F43-0A3758FE6366}"/>
          </ac:spMkLst>
        </pc:spChg>
        <pc:spChg chg="del">
          <ac:chgData name="Ethan Hart-Coombes" userId="916dd0ae-efba-4cae-8e68-4479ccb03e2e" providerId="ADAL" clId="{3ADC8CD5-3FF7-4321-A0E1-ECF13CF6B027}" dt="2023-09-04T15:07:28.705" v="7084" actId="478"/>
          <ac:spMkLst>
            <pc:docMk/>
            <pc:sldMk cId="564445913" sldId="292"/>
            <ac:spMk id="16" creationId="{366A34A4-0626-C489-C3E6-DDA119523111}"/>
          </ac:spMkLst>
        </pc:spChg>
        <pc:picChg chg="del">
          <ac:chgData name="Ethan Hart-Coombes" userId="916dd0ae-efba-4cae-8e68-4479ccb03e2e" providerId="ADAL" clId="{3ADC8CD5-3FF7-4321-A0E1-ECF13CF6B027}" dt="2023-09-04T15:07:26.836" v="7083" actId="478"/>
          <ac:picMkLst>
            <pc:docMk/>
            <pc:sldMk cId="564445913" sldId="292"/>
            <ac:picMk id="4" creationId="{CF88FA29-8D97-9E65-A821-427B3F25D3DC}"/>
          </ac:picMkLst>
        </pc:picChg>
      </pc:sldChg>
      <pc:sldChg chg="add del">
        <pc:chgData name="Ethan Hart-Coombes" userId="916dd0ae-efba-4cae-8e68-4479ccb03e2e" providerId="ADAL" clId="{3ADC8CD5-3FF7-4321-A0E1-ECF13CF6B027}" dt="2023-09-04T15:07:41.302" v="7088" actId="47"/>
        <pc:sldMkLst>
          <pc:docMk/>
          <pc:sldMk cId="672255035" sldId="293"/>
        </pc:sldMkLst>
      </pc:sldChg>
      <pc:sldChg chg="addSp delSp modSp add mod ord modNotesTx">
        <pc:chgData name="Ethan Hart-Coombes" userId="916dd0ae-efba-4cae-8e68-4479ccb03e2e" providerId="ADAL" clId="{3ADC8CD5-3FF7-4321-A0E1-ECF13CF6B027}" dt="2023-09-20T08:52:54.584" v="8038"/>
        <pc:sldMkLst>
          <pc:docMk/>
          <pc:sldMk cId="2860248186" sldId="293"/>
        </pc:sldMkLst>
        <pc:spChg chg="mod ord">
          <ac:chgData name="Ethan Hart-Coombes" userId="916dd0ae-efba-4cae-8e68-4479ccb03e2e" providerId="ADAL" clId="{3ADC8CD5-3FF7-4321-A0E1-ECF13CF6B027}" dt="2023-09-04T15:22:12.180" v="7703" actId="20577"/>
          <ac:spMkLst>
            <pc:docMk/>
            <pc:sldMk cId="2860248186" sldId="293"/>
            <ac:spMk id="2" creationId="{0E855641-2C84-6FEA-0AB4-C34B3DCC18CC}"/>
          </ac:spMkLst>
        </pc:spChg>
        <pc:spChg chg="mod">
          <ac:chgData name="Ethan Hart-Coombes" userId="916dd0ae-efba-4cae-8e68-4479ccb03e2e" providerId="ADAL" clId="{3ADC8CD5-3FF7-4321-A0E1-ECF13CF6B027}" dt="2023-09-04T15:20:25.703" v="7364" actId="20577"/>
          <ac:spMkLst>
            <pc:docMk/>
            <pc:sldMk cId="2860248186" sldId="293"/>
            <ac:spMk id="5" creationId="{054A647B-C522-4748-80B3-5194768687D2}"/>
          </ac:spMkLst>
        </pc:spChg>
        <pc:spChg chg="del">
          <ac:chgData name="Ethan Hart-Coombes" userId="916dd0ae-efba-4cae-8e68-4479ccb03e2e" providerId="ADAL" clId="{3ADC8CD5-3FF7-4321-A0E1-ECF13CF6B027}" dt="2023-09-04T15:20:32.870" v="7366" actId="478"/>
          <ac:spMkLst>
            <pc:docMk/>
            <pc:sldMk cId="2860248186" sldId="293"/>
            <ac:spMk id="6" creationId="{FBC4FE68-FA9B-CF41-AEB6-E021B7D009A0}"/>
          </ac:spMkLst>
        </pc:spChg>
        <pc:spChg chg="add del mod">
          <ac:chgData name="Ethan Hart-Coombes" userId="916dd0ae-efba-4cae-8e68-4479ccb03e2e" providerId="ADAL" clId="{3ADC8CD5-3FF7-4321-A0E1-ECF13CF6B027}" dt="2023-09-04T15:20:36.622" v="7367" actId="478"/>
          <ac:spMkLst>
            <pc:docMk/>
            <pc:sldMk cId="2860248186" sldId="293"/>
            <ac:spMk id="7" creationId="{DFD55DD3-E427-ECCC-31FB-94D199FF4DB8}"/>
          </ac:spMkLst>
        </pc:spChg>
        <pc:spChg chg="del">
          <ac:chgData name="Ethan Hart-Coombes" userId="916dd0ae-efba-4cae-8e68-4479ccb03e2e" providerId="ADAL" clId="{3ADC8CD5-3FF7-4321-A0E1-ECF13CF6B027}" dt="2023-09-04T15:20:20.650" v="7360" actId="478"/>
          <ac:spMkLst>
            <pc:docMk/>
            <pc:sldMk cId="2860248186" sldId="293"/>
            <ac:spMk id="16" creationId="{366A34A4-0626-C489-C3E6-DDA119523111}"/>
          </ac:spMkLst>
        </pc:spChg>
        <pc:picChg chg="del">
          <ac:chgData name="Ethan Hart-Coombes" userId="916dd0ae-efba-4cae-8e68-4479ccb03e2e" providerId="ADAL" clId="{3ADC8CD5-3FF7-4321-A0E1-ECF13CF6B027}" dt="2023-09-04T15:20:18.583" v="7359" actId="478"/>
          <ac:picMkLst>
            <pc:docMk/>
            <pc:sldMk cId="2860248186" sldId="293"/>
            <ac:picMk id="4" creationId="{CF88FA29-8D97-9E65-A821-427B3F25D3DC}"/>
          </ac:picMkLst>
        </pc:picChg>
        <pc:picChg chg="add mod">
          <ac:chgData name="Ethan Hart-Coombes" userId="916dd0ae-efba-4cae-8e68-4479ccb03e2e" providerId="ADAL" clId="{3ADC8CD5-3FF7-4321-A0E1-ECF13CF6B027}" dt="2023-09-04T15:26:01.139" v="7708" actId="1076"/>
          <ac:picMkLst>
            <pc:docMk/>
            <pc:sldMk cId="2860248186" sldId="293"/>
            <ac:picMk id="9" creationId="{4EF5B24D-C826-E4EF-ADC4-9134B6B457FA}"/>
          </ac:picMkLst>
        </pc:picChg>
      </pc:sldChg>
      <pc:sldChg chg="delSp modSp new del mod">
        <pc:chgData name="Ethan Hart-Coombes" userId="916dd0ae-efba-4cae-8e68-4479ccb03e2e" providerId="ADAL" clId="{3ADC8CD5-3FF7-4321-A0E1-ECF13CF6B027}" dt="2023-09-04T15:18:47.139" v="7326" actId="47"/>
        <pc:sldMkLst>
          <pc:docMk/>
          <pc:sldMk cId="1609741878" sldId="294"/>
        </pc:sldMkLst>
        <pc:spChg chg="del">
          <ac:chgData name="Ethan Hart-Coombes" userId="916dd0ae-efba-4cae-8e68-4479ccb03e2e" providerId="ADAL" clId="{3ADC8CD5-3FF7-4321-A0E1-ECF13CF6B027}" dt="2023-09-04T15:08:48.499" v="7119" actId="21"/>
          <ac:spMkLst>
            <pc:docMk/>
            <pc:sldMk cId="1609741878" sldId="294"/>
            <ac:spMk id="2" creationId="{F36377CB-90C2-F1BC-E3CA-DFE2ABFE9B67}"/>
          </ac:spMkLst>
        </pc:spChg>
        <pc:spChg chg="mod">
          <ac:chgData name="Ethan Hart-Coombes" userId="916dd0ae-efba-4cae-8e68-4479ccb03e2e" providerId="ADAL" clId="{3ADC8CD5-3FF7-4321-A0E1-ECF13CF6B027}" dt="2023-09-04T15:07:49.085" v="7089" actId="27636"/>
          <ac:spMkLst>
            <pc:docMk/>
            <pc:sldMk cId="1609741878" sldId="294"/>
            <ac:spMk id="4" creationId="{64E18BE0-C033-F048-AFF8-6CB4DA7CB516}"/>
          </ac:spMkLst>
        </pc:spChg>
      </pc:sldChg>
      <pc:sldChg chg="delSp modSp add mod ord">
        <pc:chgData name="Ethan Hart-Coombes" userId="916dd0ae-efba-4cae-8e68-4479ccb03e2e" providerId="ADAL" clId="{3ADC8CD5-3FF7-4321-A0E1-ECF13CF6B027}" dt="2023-09-20T08:53:06.666" v="8071" actId="20577"/>
        <pc:sldMkLst>
          <pc:docMk/>
          <pc:sldMk cId="3567033222" sldId="294"/>
        </pc:sldMkLst>
        <pc:spChg chg="mod">
          <ac:chgData name="Ethan Hart-Coombes" userId="916dd0ae-efba-4cae-8e68-4479ccb03e2e" providerId="ADAL" clId="{3ADC8CD5-3FF7-4321-A0E1-ECF13CF6B027}" dt="2023-09-20T08:53:06.666" v="8071" actId="20577"/>
          <ac:spMkLst>
            <pc:docMk/>
            <pc:sldMk cId="3567033222" sldId="294"/>
            <ac:spMk id="2" creationId="{0E855641-2C84-6FEA-0AB4-C34B3DCC18CC}"/>
          </ac:spMkLst>
        </pc:spChg>
        <pc:spChg chg="mod">
          <ac:chgData name="Ethan Hart-Coombes" userId="916dd0ae-efba-4cae-8e68-4479ccb03e2e" providerId="ADAL" clId="{3ADC8CD5-3FF7-4321-A0E1-ECF13CF6B027}" dt="2023-09-04T15:37:54.297" v="7711" actId="20577"/>
          <ac:spMkLst>
            <pc:docMk/>
            <pc:sldMk cId="3567033222" sldId="294"/>
            <ac:spMk id="5" creationId="{054A647B-C522-4748-80B3-5194768687D2}"/>
          </ac:spMkLst>
        </pc:spChg>
        <pc:picChg chg="del">
          <ac:chgData name="Ethan Hart-Coombes" userId="916dd0ae-efba-4cae-8e68-4479ccb03e2e" providerId="ADAL" clId="{3ADC8CD5-3FF7-4321-A0E1-ECF13CF6B027}" dt="2023-09-04T15:39:51.557" v="7822" actId="478"/>
          <ac:picMkLst>
            <pc:docMk/>
            <pc:sldMk cId="3567033222" sldId="294"/>
            <ac:picMk id="9" creationId="{4EF5B24D-C826-E4EF-ADC4-9134B6B457FA}"/>
          </ac:picMkLst>
        </pc:picChg>
      </pc:sldChg>
    </pc:docChg>
  </pc:docChgLst>
  <pc:docChgLst>
    <pc:chgData name="Ed Savory" userId="30dedc8a-2bf1-4483-a147-47166012edc7" providerId="ADAL" clId="{B90BA252-29A8-4999-8FA2-143AA08D35EB}"/>
    <pc:docChg chg="modSld">
      <pc:chgData name="Ed Savory" userId="30dedc8a-2bf1-4483-a147-47166012edc7" providerId="ADAL" clId="{B90BA252-29A8-4999-8FA2-143AA08D35EB}" dt="2022-02-07T10:12:03.730" v="1" actId="478"/>
      <pc:docMkLst>
        <pc:docMk/>
      </pc:docMkLst>
      <pc:sldChg chg="addSp delSp modSp">
        <pc:chgData name="Ed Savory" userId="30dedc8a-2bf1-4483-a147-47166012edc7" providerId="ADAL" clId="{B90BA252-29A8-4999-8FA2-143AA08D35EB}" dt="2022-02-07T10:12:03.730" v="1" actId="478"/>
        <pc:sldMkLst>
          <pc:docMk/>
          <pc:sldMk cId="3159539118" sldId="257"/>
        </pc:sldMkLst>
        <pc:spChg chg="add mod">
          <ac:chgData name="Ed Savory" userId="30dedc8a-2bf1-4483-a147-47166012edc7" providerId="ADAL" clId="{B90BA252-29A8-4999-8FA2-143AA08D35EB}" dt="2022-02-07T10:12:03.730" v="1" actId="478"/>
          <ac:spMkLst>
            <pc:docMk/>
            <pc:sldMk cId="3159539118" sldId="257"/>
            <ac:spMk id="4" creationId="{D03CE1D8-918E-4DF4-92CB-5AEB9F804220}"/>
          </ac:spMkLst>
        </pc:spChg>
        <pc:spChg chg="del">
          <ac:chgData name="Ed Savory" userId="30dedc8a-2bf1-4483-a147-47166012edc7" providerId="ADAL" clId="{B90BA252-29A8-4999-8FA2-143AA08D35EB}" dt="2022-02-07T10:12:00.838" v="0" actId="931"/>
          <ac:spMkLst>
            <pc:docMk/>
            <pc:sldMk cId="3159539118" sldId="257"/>
            <ac:spMk id="20" creationId="{9C5A5024-8015-0B48-8C2C-BB81B35FDD95}"/>
          </ac:spMkLst>
        </pc:spChg>
        <pc:picChg chg="add del mod">
          <ac:chgData name="Ed Savory" userId="30dedc8a-2bf1-4483-a147-47166012edc7" providerId="ADAL" clId="{B90BA252-29A8-4999-8FA2-143AA08D35EB}" dt="2022-02-07T10:12:03.730" v="1" actId="478"/>
          <ac:picMkLst>
            <pc:docMk/>
            <pc:sldMk cId="3159539118" sldId="257"/>
            <ac:picMk id="3" creationId="{29ECB204-EA31-4535-BAC1-E394BD9A6DA8}"/>
          </ac:picMkLst>
        </pc:picChg>
      </pc:sldChg>
    </pc:docChg>
  </pc:docChgLst>
  <pc:docChgLst>
    <pc:chgData name="Alexander Davis" userId="S::alexander.davis@wearepragma.co.uk::08606d92-565a-4863-8559-ddb5d3bfb4ba" providerId="AD" clId="Web-{1D5AF3A9-279C-BC82-D238-58CFB8E0CA96}"/>
    <pc:docChg chg="modSld">
      <pc:chgData name="Alexander Davis" userId="S::alexander.davis@wearepragma.co.uk::08606d92-565a-4863-8559-ddb5d3bfb4ba" providerId="AD" clId="Web-{1D5AF3A9-279C-BC82-D238-58CFB8E0CA96}" dt="2022-03-17T16:48:25.705" v="4"/>
      <pc:docMkLst>
        <pc:docMk/>
      </pc:docMkLst>
      <pc:sldChg chg="addSp">
        <pc:chgData name="Alexander Davis" userId="S::alexander.davis@wearepragma.co.uk::08606d92-565a-4863-8559-ddb5d3bfb4ba" providerId="AD" clId="Web-{1D5AF3A9-279C-BC82-D238-58CFB8E0CA96}" dt="2022-03-17T16:48:13.877" v="1"/>
        <pc:sldMkLst>
          <pc:docMk/>
          <pc:sldMk cId="3915576272" sldId="256"/>
        </pc:sldMkLst>
        <pc:spChg chg="add">
          <ac:chgData name="Alexander Davis" userId="S::alexander.davis@wearepragma.co.uk::08606d92-565a-4863-8559-ddb5d3bfb4ba" providerId="AD" clId="Web-{1D5AF3A9-279C-BC82-D238-58CFB8E0CA96}" dt="2022-03-17T16:48:12.658" v="0"/>
          <ac:spMkLst>
            <pc:docMk/>
            <pc:sldMk cId="3915576272" sldId="256"/>
            <ac:spMk id="2" creationId="{84381648-82A6-44EE-8E79-A484F52B8209}"/>
          </ac:spMkLst>
        </pc:spChg>
        <pc:spChg chg="add">
          <ac:chgData name="Alexander Davis" userId="S::alexander.davis@wearepragma.co.uk::08606d92-565a-4863-8559-ddb5d3bfb4ba" providerId="AD" clId="Web-{1D5AF3A9-279C-BC82-D238-58CFB8E0CA96}" dt="2022-03-17T16:48:13.877" v="1"/>
          <ac:spMkLst>
            <pc:docMk/>
            <pc:sldMk cId="3915576272" sldId="256"/>
            <ac:spMk id="3" creationId="{583B96DE-EDFE-4207-A02D-26C0063426C7}"/>
          </ac:spMkLst>
        </pc:spChg>
      </pc:sldChg>
      <pc:sldChg chg="addSp">
        <pc:chgData name="Alexander Davis" userId="S::alexander.davis@wearepragma.co.uk::08606d92-565a-4863-8559-ddb5d3bfb4ba" providerId="AD" clId="Web-{1D5AF3A9-279C-BC82-D238-58CFB8E0CA96}" dt="2022-03-17T16:48:16.408" v="2"/>
        <pc:sldMkLst>
          <pc:docMk/>
          <pc:sldMk cId="3159539118" sldId="257"/>
        </pc:sldMkLst>
        <pc:spChg chg="add">
          <ac:chgData name="Alexander Davis" userId="S::alexander.davis@wearepragma.co.uk::08606d92-565a-4863-8559-ddb5d3bfb4ba" providerId="AD" clId="Web-{1D5AF3A9-279C-BC82-D238-58CFB8E0CA96}" dt="2022-03-17T16:48:16.408" v="2"/>
          <ac:spMkLst>
            <pc:docMk/>
            <pc:sldMk cId="3159539118" sldId="257"/>
            <ac:spMk id="2" creationId="{B9138F54-97DA-43EF-B4E5-3B41B1BBE457}"/>
          </ac:spMkLst>
        </pc:spChg>
      </pc:sldChg>
      <pc:sldChg chg="addSp">
        <pc:chgData name="Alexander Davis" userId="S::alexander.davis@wearepragma.co.uk::08606d92-565a-4863-8559-ddb5d3bfb4ba" providerId="AD" clId="Web-{1D5AF3A9-279C-BC82-D238-58CFB8E0CA96}" dt="2022-03-17T16:48:25.705" v="4"/>
        <pc:sldMkLst>
          <pc:docMk/>
          <pc:sldMk cId="2389917772" sldId="276"/>
        </pc:sldMkLst>
        <pc:spChg chg="add">
          <ac:chgData name="Alexander Davis" userId="S::alexander.davis@wearepragma.co.uk::08606d92-565a-4863-8559-ddb5d3bfb4ba" providerId="AD" clId="Web-{1D5AF3A9-279C-BC82-D238-58CFB8E0CA96}" dt="2022-03-17T16:48:23.111" v="3"/>
          <ac:spMkLst>
            <pc:docMk/>
            <pc:sldMk cId="2389917772" sldId="276"/>
            <ac:spMk id="2" creationId="{0936AA45-7C2B-47CB-88AB-F84638D99EF8}"/>
          </ac:spMkLst>
        </pc:spChg>
        <pc:spChg chg="add">
          <ac:chgData name="Alexander Davis" userId="S::alexander.davis@wearepragma.co.uk::08606d92-565a-4863-8559-ddb5d3bfb4ba" providerId="AD" clId="Web-{1D5AF3A9-279C-BC82-D238-58CFB8E0CA96}" dt="2022-03-17T16:48:25.705" v="4"/>
          <ac:spMkLst>
            <pc:docMk/>
            <pc:sldMk cId="2389917772" sldId="276"/>
            <ac:spMk id="3" creationId="{6400A80E-7158-4898-A857-865FF7D03099}"/>
          </ac:spMkLst>
        </pc:spChg>
      </pc:sldChg>
    </pc:docChg>
  </pc:docChgLst>
  <pc:docChgLst>
    <pc:chgData name="Ethan Hart-Coombes" userId="916dd0ae-efba-4cae-8e68-4479ccb03e2e" providerId="ADAL" clId="{8733CBE3-CE04-4359-A7A9-D60AEA11F180}"/>
    <pc:docChg chg="undo redo custSel addSld delSld modSld sldOrd">
      <pc:chgData name="Ethan Hart-Coombes" userId="916dd0ae-efba-4cae-8e68-4479ccb03e2e" providerId="ADAL" clId="{8733CBE3-CE04-4359-A7A9-D60AEA11F180}" dt="2023-10-09T15:38:20.822" v="10367" actId="1076"/>
      <pc:docMkLst>
        <pc:docMk/>
      </pc:docMkLst>
      <pc:sldChg chg="addSp delSp modSp mod">
        <pc:chgData name="Ethan Hart-Coombes" userId="916dd0ae-efba-4cae-8e68-4479ccb03e2e" providerId="ADAL" clId="{8733CBE3-CE04-4359-A7A9-D60AEA11F180}" dt="2023-10-09T12:20:58.173" v="8402" actId="478"/>
        <pc:sldMkLst>
          <pc:docMk/>
          <pc:sldMk cId="3915576272" sldId="256"/>
        </pc:sldMkLst>
        <pc:spChg chg="add del mod">
          <ac:chgData name="Ethan Hart-Coombes" userId="916dd0ae-efba-4cae-8e68-4479ccb03e2e" providerId="ADAL" clId="{8733CBE3-CE04-4359-A7A9-D60AEA11F180}" dt="2023-10-09T12:20:58.173" v="8402" actId="478"/>
          <ac:spMkLst>
            <pc:docMk/>
            <pc:sldMk cId="3915576272" sldId="256"/>
            <ac:spMk id="2" creationId="{B65CA0C5-5D75-4827-233E-56C28D422F45}"/>
          </ac:spMkLst>
        </pc:spChg>
        <pc:spChg chg="add del mod">
          <ac:chgData name="Ethan Hart-Coombes" userId="916dd0ae-efba-4cae-8e68-4479ccb03e2e" providerId="ADAL" clId="{8733CBE3-CE04-4359-A7A9-D60AEA11F180}" dt="2023-10-09T12:20:58.173" v="8402" actId="478"/>
          <ac:spMkLst>
            <pc:docMk/>
            <pc:sldMk cId="3915576272" sldId="256"/>
            <ac:spMk id="3" creationId="{393E8845-4733-0B63-8D63-3EF9750CED00}"/>
          </ac:spMkLst>
        </pc:spChg>
        <pc:spChg chg="mod">
          <ac:chgData name="Ethan Hart-Coombes" userId="916dd0ae-efba-4cae-8e68-4479ccb03e2e" providerId="ADAL" clId="{8733CBE3-CE04-4359-A7A9-D60AEA11F180}" dt="2023-10-04T08:29:07.754" v="15" actId="20577"/>
          <ac:spMkLst>
            <pc:docMk/>
            <pc:sldMk cId="3915576272" sldId="256"/>
            <ac:spMk id="4" creationId="{73C412C2-ECF2-BD4E-8FAD-3624727ED73E}"/>
          </ac:spMkLst>
        </pc:spChg>
        <pc:cxnChg chg="add del mod">
          <ac:chgData name="Ethan Hart-Coombes" userId="916dd0ae-efba-4cae-8e68-4479ccb03e2e" providerId="ADAL" clId="{8733CBE3-CE04-4359-A7A9-D60AEA11F180}" dt="2023-10-09T12:20:58.173" v="8402" actId="478"/>
          <ac:cxnSpMkLst>
            <pc:docMk/>
            <pc:sldMk cId="3915576272" sldId="256"/>
            <ac:cxnSpMk id="6" creationId="{6F7A3140-C676-E98F-5113-846AA5A2FC9E}"/>
          </ac:cxnSpMkLst>
        </pc:cxnChg>
      </pc:sldChg>
      <pc:sldChg chg="addSp delSp modSp mod modNotesTx">
        <pc:chgData name="Ethan Hart-Coombes" userId="916dd0ae-efba-4cae-8e68-4479ccb03e2e" providerId="ADAL" clId="{8733CBE3-CE04-4359-A7A9-D60AEA11F180}" dt="2023-10-04T10:53:47.924" v="5396" actId="20577"/>
        <pc:sldMkLst>
          <pc:docMk/>
          <pc:sldMk cId="606724945" sldId="262"/>
        </pc:sldMkLst>
        <pc:spChg chg="add del mod">
          <ac:chgData name="Ethan Hart-Coombes" userId="916dd0ae-efba-4cae-8e68-4479ccb03e2e" providerId="ADAL" clId="{8733CBE3-CE04-4359-A7A9-D60AEA11F180}" dt="2023-10-04T10:21:32.207" v="4463" actId="478"/>
          <ac:spMkLst>
            <pc:docMk/>
            <pc:sldMk cId="606724945" sldId="262"/>
            <ac:spMk id="4" creationId="{052E6550-94BA-7480-07BC-73A619D8D143}"/>
          </ac:spMkLst>
        </pc:spChg>
        <pc:spChg chg="mod">
          <ac:chgData name="Ethan Hart-Coombes" userId="916dd0ae-efba-4cae-8e68-4479ccb03e2e" providerId="ADAL" clId="{8733CBE3-CE04-4359-A7A9-D60AEA11F180}" dt="2023-10-04T10:53:47.924" v="5396" actId="20577"/>
          <ac:spMkLst>
            <pc:docMk/>
            <pc:sldMk cId="606724945" sldId="262"/>
            <ac:spMk id="5" creationId="{054A647B-C522-4748-80B3-5194768687D2}"/>
          </ac:spMkLst>
        </pc:spChg>
        <pc:spChg chg="del mod">
          <ac:chgData name="Ethan Hart-Coombes" userId="916dd0ae-efba-4cae-8e68-4479ccb03e2e" providerId="ADAL" clId="{8733CBE3-CE04-4359-A7A9-D60AEA11F180}" dt="2023-10-04T10:21:29.690" v="4462" actId="478"/>
          <ac:spMkLst>
            <pc:docMk/>
            <pc:sldMk cId="606724945" sldId="262"/>
            <ac:spMk id="6" creationId="{FBC4FE68-FA9B-CF41-AEB6-E021B7D009A0}"/>
          </ac:spMkLst>
        </pc:spChg>
        <pc:spChg chg="del">
          <ac:chgData name="Ethan Hart-Coombes" userId="916dd0ae-efba-4cae-8e68-4479ccb03e2e" providerId="ADAL" clId="{8733CBE3-CE04-4359-A7A9-D60AEA11F180}" dt="2023-10-04T09:24:04.075" v="143" actId="478"/>
          <ac:spMkLst>
            <pc:docMk/>
            <pc:sldMk cId="606724945" sldId="262"/>
            <ac:spMk id="10" creationId="{1026265F-1F64-D5DB-3F3E-D3C4D37FFF33}"/>
          </ac:spMkLst>
        </pc:spChg>
        <pc:spChg chg="del">
          <ac:chgData name="Ethan Hart-Coombes" userId="916dd0ae-efba-4cae-8e68-4479ccb03e2e" providerId="ADAL" clId="{8733CBE3-CE04-4359-A7A9-D60AEA11F180}" dt="2023-10-04T09:24:06.020" v="144" actId="478"/>
          <ac:spMkLst>
            <pc:docMk/>
            <pc:sldMk cId="606724945" sldId="262"/>
            <ac:spMk id="12" creationId="{63EBA8C9-C0C4-008C-6D9C-B75B17BBE060}"/>
          </ac:spMkLst>
        </pc:spChg>
        <pc:spChg chg="add mod">
          <ac:chgData name="Ethan Hart-Coombes" userId="916dd0ae-efba-4cae-8e68-4479ccb03e2e" providerId="ADAL" clId="{8733CBE3-CE04-4359-A7A9-D60AEA11F180}" dt="2023-10-04T10:34:14.845" v="4970" actId="20577"/>
          <ac:spMkLst>
            <pc:docMk/>
            <pc:sldMk cId="606724945" sldId="262"/>
            <ac:spMk id="18" creationId="{C2BA30AE-F9AE-778A-2701-08FF4E1A0491}"/>
          </ac:spMkLst>
        </pc:spChg>
        <pc:graphicFrameChg chg="add del mod modGraphic">
          <ac:chgData name="Ethan Hart-Coombes" userId="916dd0ae-efba-4cae-8e68-4479ccb03e2e" providerId="ADAL" clId="{8733CBE3-CE04-4359-A7A9-D60AEA11F180}" dt="2023-10-04T10:29:20.568" v="4498" actId="478"/>
          <ac:graphicFrameMkLst>
            <pc:docMk/>
            <pc:sldMk cId="606724945" sldId="262"/>
            <ac:graphicFrameMk id="7" creationId="{D346F11E-0016-4874-90F7-F66CD6208646}"/>
          </ac:graphicFrameMkLst>
        </pc:graphicFrameChg>
        <pc:graphicFrameChg chg="add del mod">
          <ac:chgData name="Ethan Hart-Coombes" userId="916dd0ae-efba-4cae-8e68-4479ccb03e2e" providerId="ADAL" clId="{8733CBE3-CE04-4359-A7A9-D60AEA11F180}" dt="2023-10-04T10:30:02.004" v="4502" actId="478"/>
          <ac:graphicFrameMkLst>
            <pc:docMk/>
            <pc:sldMk cId="606724945" sldId="262"/>
            <ac:graphicFrameMk id="9" creationId="{40FE83CD-82B8-56B5-BFEF-F45CBA394CB2}"/>
          </ac:graphicFrameMkLst>
        </pc:graphicFrameChg>
        <pc:graphicFrameChg chg="add del mod">
          <ac:chgData name="Ethan Hart-Coombes" userId="916dd0ae-efba-4cae-8e68-4479ccb03e2e" providerId="ADAL" clId="{8733CBE3-CE04-4359-A7A9-D60AEA11F180}" dt="2023-10-04T10:29:22.257" v="4501"/>
          <ac:graphicFrameMkLst>
            <pc:docMk/>
            <pc:sldMk cId="606724945" sldId="262"/>
            <ac:graphicFrameMk id="11" creationId="{D23ADD36-EAFE-A604-DB21-540D34A74C75}"/>
          </ac:graphicFrameMkLst>
        </pc:graphicFrameChg>
        <pc:picChg chg="del">
          <ac:chgData name="Ethan Hart-Coombes" userId="916dd0ae-efba-4cae-8e68-4479ccb03e2e" providerId="ADAL" clId="{8733CBE3-CE04-4359-A7A9-D60AEA11F180}" dt="2023-10-04T09:23:49.458" v="139" actId="478"/>
          <ac:picMkLst>
            <pc:docMk/>
            <pc:sldMk cId="606724945" sldId="262"/>
            <ac:picMk id="3" creationId="{3ADE412F-8BB8-D2D0-5A5A-F487E7B144CC}"/>
          </ac:picMkLst>
        </pc:picChg>
        <pc:picChg chg="del">
          <ac:chgData name="Ethan Hart-Coombes" userId="916dd0ae-efba-4cae-8e68-4479ccb03e2e" providerId="ADAL" clId="{8733CBE3-CE04-4359-A7A9-D60AEA11F180}" dt="2023-10-04T09:23:49.821" v="140" actId="478"/>
          <ac:picMkLst>
            <pc:docMk/>
            <pc:sldMk cId="606724945" sldId="262"/>
            <ac:picMk id="8" creationId="{4F34E364-6120-5463-7B95-705511FEF759}"/>
          </ac:picMkLst>
        </pc:picChg>
        <pc:picChg chg="add del mod">
          <ac:chgData name="Ethan Hart-Coombes" userId="916dd0ae-efba-4cae-8e68-4479ccb03e2e" providerId="ADAL" clId="{8733CBE3-CE04-4359-A7A9-D60AEA11F180}" dt="2023-10-04T10:30:10.222" v="4506" actId="22"/>
          <ac:picMkLst>
            <pc:docMk/>
            <pc:sldMk cId="606724945" sldId="262"/>
            <ac:picMk id="15" creationId="{584BD6B1-A0EC-F22F-A891-775636D26DB2}"/>
          </ac:picMkLst>
        </pc:picChg>
        <pc:picChg chg="add del mod">
          <ac:chgData name="Ethan Hart-Coombes" userId="916dd0ae-efba-4cae-8e68-4479ccb03e2e" providerId="ADAL" clId="{8733CBE3-CE04-4359-A7A9-D60AEA11F180}" dt="2023-10-04T10:31:21.337" v="4511" actId="478"/>
          <ac:picMkLst>
            <pc:docMk/>
            <pc:sldMk cId="606724945" sldId="262"/>
            <ac:picMk id="17" creationId="{505B6373-D517-8585-D467-AD62B8754E02}"/>
          </ac:picMkLst>
        </pc:picChg>
        <pc:cxnChg chg="del mod">
          <ac:chgData name="Ethan Hart-Coombes" userId="916dd0ae-efba-4cae-8e68-4479ccb03e2e" providerId="ADAL" clId="{8733CBE3-CE04-4359-A7A9-D60AEA11F180}" dt="2023-10-04T09:24:04.075" v="143" actId="478"/>
          <ac:cxnSpMkLst>
            <pc:docMk/>
            <pc:sldMk cId="606724945" sldId="262"/>
            <ac:cxnSpMk id="14" creationId="{2DF07071-C3A0-CAC0-7767-90E4D81C0869}"/>
          </ac:cxnSpMkLst>
        </pc:cxnChg>
      </pc:sldChg>
      <pc:sldChg chg="addSp modSp mod">
        <pc:chgData name="Ethan Hart-Coombes" userId="916dd0ae-efba-4cae-8e68-4479ccb03e2e" providerId="ADAL" clId="{8733CBE3-CE04-4359-A7A9-D60AEA11F180}" dt="2023-10-04T13:59:48.162" v="7204" actId="14734"/>
        <pc:sldMkLst>
          <pc:docMk/>
          <pc:sldMk cId="84807362" sldId="277"/>
        </pc:sldMkLst>
        <pc:spChg chg="mod">
          <ac:chgData name="Ethan Hart-Coombes" userId="916dd0ae-efba-4cae-8e68-4479ccb03e2e" providerId="ADAL" clId="{8733CBE3-CE04-4359-A7A9-D60AEA11F180}" dt="2023-10-04T08:29:35.121" v="30" actId="20577"/>
          <ac:spMkLst>
            <pc:docMk/>
            <pc:sldMk cId="84807362" sldId="277"/>
            <ac:spMk id="4" creationId="{83C1EE4E-FCE0-41EA-9179-59568092BD22}"/>
          </ac:spMkLst>
        </pc:spChg>
        <pc:graphicFrameChg chg="add mod">
          <ac:chgData name="Ethan Hart-Coombes" userId="916dd0ae-efba-4cae-8e68-4479ccb03e2e" providerId="ADAL" clId="{8733CBE3-CE04-4359-A7A9-D60AEA11F180}" dt="2023-10-04T10:49:05.972" v="5172"/>
          <ac:graphicFrameMkLst>
            <pc:docMk/>
            <pc:sldMk cId="84807362" sldId="277"/>
            <ac:graphicFrameMk id="2" creationId="{40F7EF83-445F-9302-F052-BE8965E84430}"/>
          </ac:graphicFrameMkLst>
        </pc:graphicFrameChg>
        <pc:graphicFrameChg chg="mod modGraphic">
          <ac:chgData name="Ethan Hart-Coombes" userId="916dd0ae-efba-4cae-8e68-4479ccb03e2e" providerId="ADAL" clId="{8733CBE3-CE04-4359-A7A9-D60AEA11F180}" dt="2023-10-04T13:59:48.162" v="7204" actId="14734"/>
          <ac:graphicFrameMkLst>
            <pc:docMk/>
            <pc:sldMk cId="84807362" sldId="277"/>
            <ac:graphicFrameMk id="6" creationId="{23C092DA-224A-4588-BD59-7E0A74C813E2}"/>
          </ac:graphicFrameMkLst>
        </pc:graphicFrameChg>
      </pc:sldChg>
      <pc:sldChg chg="del">
        <pc:chgData name="Ethan Hart-Coombes" userId="916dd0ae-efba-4cae-8e68-4479ccb03e2e" providerId="ADAL" clId="{8733CBE3-CE04-4359-A7A9-D60AEA11F180}" dt="2023-10-04T09:22:03.225" v="138" actId="47"/>
        <pc:sldMkLst>
          <pc:docMk/>
          <pc:sldMk cId="1974824131" sldId="278"/>
        </pc:sldMkLst>
      </pc:sldChg>
      <pc:sldChg chg="del">
        <pc:chgData name="Ethan Hart-Coombes" userId="916dd0ae-efba-4cae-8e68-4479ccb03e2e" providerId="ADAL" clId="{8733CBE3-CE04-4359-A7A9-D60AEA11F180}" dt="2023-10-04T09:22:03.225" v="138" actId="47"/>
        <pc:sldMkLst>
          <pc:docMk/>
          <pc:sldMk cId="21338699" sldId="279"/>
        </pc:sldMkLst>
      </pc:sldChg>
      <pc:sldChg chg="del">
        <pc:chgData name="Ethan Hart-Coombes" userId="916dd0ae-efba-4cae-8e68-4479ccb03e2e" providerId="ADAL" clId="{8733CBE3-CE04-4359-A7A9-D60AEA11F180}" dt="2023-10-04T09:22:03.225" v="138" actId="47"/>
        <pc:sldMkLst>
          <pc:docMk/>
          <pc:sldMk cId="2172031250" sldId="280"/>
        </pc:sldMkLst>
      </pc:sldChg>
      <pc:sldChg chg="del">
        <pc:chgData name="Ethan Hart-Coombes" userId="916dd0ae-efba-4cae-8e68-4479ccb03e2e" providerId="ADAL" clId="{8733CBE3-CE04-4359-A7A9-D60AEA11F180}" dt="2023-10-04T09:22:03.225" v="138" actId="47"/>
        <pc:sldMkLst>
          <pc:docMk/>
          <pc:sldMk cId="204245324" sldId="281"/>
        </pc:sldMkLst>
      </pc:sldChg>
      <pc:sldChg chg="del">
        <pc:chgData name="Ethan Hart-Coombes" userId="916dd0ae-efba-4cae-8e68-4479ccb03e2e" providerId="ADAL" clId="{8733CBE3-CE04-4359-A7A9-D60AEA11F180}" dt="2023-10-04T09:22:03.225" v="138" actId="47"/>
        <pc:sldMkLst>
          <pc:docMk/>
          <pc:sldMk cId="946196313" sldId="282"/>
        </pc:sldMkLst>
      </pc:sldChg>
      <pc:sldChg chg="del">
        <pc:chgData name="Ethan Hart-Coombes" userId="916dd0ae-efba-4cae-8e68-4479ccb03e2e" providerId="ADAL" clId="{8733CBE3-CE04-4359-A7A9-D60AEA11F180}" dt="2023-10-04T09:22:03.225" v="138" actId="47"/>
        <pc:sldMkLst>
          <pc:docMk/>
          <pc:sldMk cId="2591548097" sldId="283"/>
        </pc:sldMkLst>
      </pc:sldChg>
      <pc:sldChg chg="del">
        <pc:chgData name="Ethan Hart-Coombes" userId="916dd0ae-efba-4cae-8e68-4479ccb03e2e" providerId="ADAL" clId="{8733CBE3-CE04-4359-A7A9-D60AEA11F180}" dt="2023-10-04T09:22:03.225" v="138" actId="47"/>
        <pc:sldMkLst>
          <pc:docMk/>
          <pc:sldMk cId="2958612999" sldId="284"/>
        </pc:sldMkLst>
      </pc:sldChg>
      <pc:sldChg chg="del">
        <pc:chgData name="Ethan Hart-Coombes" userId="916dd0ae-efba-4cae-8e68-4479ccb03e2e" providerId="ADAL" clId="{8733CBE3-CE04-4359-A7A9-D60AEA11F180}" dt="2023-10-04T09:22:03.225" v="138" actId="47"/>
        <pc:sldMkLst>
          <pc:docMk/>
          <pc:sldMk cId="2489298554" sldId="285"/>
        </pc:sldMkLst>
      </pc:sldChg>
      <pc:sldChg chg="del">
        <pc:chgData name="Ethan Hart-Coombes" userId="916dd0ae-efba-4cae-8e68-4479ccb03e2e" providerId="ADAL" clId="{8733CBE3-CE04-4359-A7A9-D60AEA11F180}" dt="2023-10-04T09:22:03.225" v="138" actId="47"/>
        <pc:sldMkLst>
          <pc:docMk/>
          <pc:sldMk cId="1965490206" sldId="287"/>
        </pc:sldMkLst>
      </pc:sldChg>
      <pc:sldChg chg="del">
        <pc:chgData name="Ethan Hart-Coombes" userId="916dd0ae-efba-4cae-8e68-4479ccb03e2e" providerId="ADAL" clId="{8733CBE3-CE04-4359-A7A9-D60AEA11F180}" dt="2023-10-04T09:22:03.225" v="138" actId="47"/>
        <pc:sldMkLst>
          <pc:docMk/>
          <pc:sldMk cId="3573451640" sldId="288"/>
        </pc:sldMkLst>
      </pc:sldChg>
      <pc:sldChg chg="addSp modSp add mod">
        <pc:chgData name="Ethan Hart-Coombes" userId="916dd0ae-efba-4cae-8e68-4479ccb03e2e" providerId="ADAL" clId="{8733CBE3-CE04-4359-A7A9-D60AEA11F180}" dt="2023-10-04T10:57:28.466" v="5398" actId="1076"/>
        <pc:sldMkLst>
          <pc:docMk/>
          <pc:sldMk cId="695722012" sldId="290"/>
        </pc:sldMkLst>
        <pc:spChg chg="mod">
          <ac:chgData name="Ethan Hart-Coombes" userId="916dd0ae-efba-4cae-8e68-4479ccb03e2e" providerId="ADAL" clId="{8733CBE3-CE04-4359-A7A9-D60AEA11F180}" dt="2023-10-04T10:53:37.250" v="5387" actId="20577"/>
          <ac:spMkLst>
            <pc:docMk/>
            <pc:sldMk cId="695722012" sldId="290"/>
            <ac:spMk id="5" creationId="{054A647B-C522-4748-80B3-5194768687D2}"/>
          </ac:spMkLst>
        </pc:spChg>
        <pc:spChg chg="mod">
          <ac:chgData name="Ethan Hart-Coombes" userId="916dd0ae-efba-4cae-8e68-4479ccb03e2e" providerId="ADAL" clId="{8733CBE3-CE04-4359-A7A9-D60AEA11F180}" dt="2023-10-04T10:53:30.289" v="5383" actId="20577"/>
          <ac:spMkLst>
            <pc:docMk/>
            <pc:sldMk cId="695722012" sldId="290"/>
            <ac:spMk id="6" creationId="{FBC4FE68-FA9B-CF41-AEB6-E021B7D009A0}"/>
          </ac:spMkLst>
        </pc:spChg>
        <pc:picChg chg="add mod">
          <ac:chgData name="Ethan Hart-Coombes" userId="916dd0ae-efba-4cae-8e68-4479ccb03e2e" providerId="ADAL" clId="{8733CBE3-CE04-4359-A7A9-D60AEA11F180}" dt="2023-10-04T10:57:28.466" v="5398" actId="1076"/>
          <ac:picMkLst>
            <pc:docMk/>
            <pc:sldMk cId="695722012" sldId="290"/>
            <ac:picMk id="3" creationId="{91413080-AB5F-1885-1917-89D33B8F625F}"/>
          </ac:picMkLst>
        </pc:picChg>
      </pc:sldChg>
      <pc:sldChg chg="addSp delSp modSp add mod">
        <pc:chgData name="Ethan Hart-Coombes" userId="916dd0ae-efba-4cae-8e68-4479ccb03e2e" providerId="ADAL" clId="{8733CBE3-CE04-4359-A7A9-D60AEA11F180}" dt="2023-10-04T11:31:46.658" v="5424" actId="20577"/>
        <pc:sldMkLst>
          <pc:docMk/>
          <pc:sldMk cId="508627354" sldId="291"/>
        </pc:sldMkLst>
        <pc:spChg chg="add del mod">
          <ac:chgData name="Ethan Hart-Coombes" userId="916dd0ae-efba-4cae-8e68-4479ccb03e2e" providerId="ADAL" clId="{8733CBE3-CE04-4359-A7A9-D60AEA11F180}" dt="2023-10-04T10:59:08.147" v="5403" actId="478"/>
          <ac:spMkLst>
            <pc:docMk/>
            <pc:sldMk cId="508627354" sldId="291"/>
            <ac:spMk id="3" creationId="{228BFD4D-3D37-A14C-F269-9BA95EAF59FB}"/>
          </ac:spMkLst>
        </pc:spChg>
        <pc:spChg chg="mod">
          <ac:chgData name="Ethan Hart-Coombes" userId="916dd0ae-efba-4cae-8e68-4479ccb03e2e" providerId="ADAL" clId="{8733CBE3-CE04-4359-A7A9-D60AEA11F180}" dt="2023-10-04T11:31:46.658" v="5424" actId="20577"/>
          <ac:spMkLst>
            <pc:docMk/>
            <pc:sldMk cId="508627354" sldId="291"/>
            <ac:spMk id="5" creationId="{054A647B-C522-4748-80B3-5194768687D2}"/>
          </ac:spMkLst>
        </pc:spChg>
        <pc:spChg chg="del">
          <ac:chgData name="Ethan Hart-Coombes" userId="916dd0ae-efba-4cae-8e68-4479ccb03e2e" providerId="ADAL" clId="{8733CBE3-CE04-4359-A7A9-D60AEA11F180}" dt="2023-10-04T10:58:49.500" v="5402" actId="478"/>
          <ac:spMkLst>
            <pc:docMk/>
            <pc:sldMk cId="508627354" sldId="291"/>
            <ac:spMk id="6" creationId="{FBC4FE68-FA9B-CF41-AEB6-E021B7D009A0}"/>
          </ac:spMkLst>
        </pc:spChg>
        <pc:picChg chg="add mod">
          <ac:chgData name="Ethan Hart-Coombes" userId="916dd0ae-efba-4cae-8e68-4479ccb03e2e" providerId="ADAL" clId="{8733CBE3-CE04-4359-A7A9-D60AEA11F180}" dt="2023-10-04T10:59:16.570" v="5406" actId="1076"/>
          <ac:picMkLst>
            <pc:docMk/>
            <pc:sldMk cId="508627354" sldId="291"/>
            <ac:picMk id="7" creationId="{28305D25-B82F-FFEA-2D55-9118F50E52D1}"/>
          </ac:picMkLst>
        </pc:picChg>
        <pc:picChg chg="add mod modCrop">
          <ac:chgData name="Ethan Hart-Coombes" userId="916dd0ae-efba-4cae-8e68-4479ccb03e2e" providerId="ADAL" clId="{8733CBE3-CE04-4359-A7A9-D60AEA11F180}" dt="2023-10-04T11:08:38.818" v="5410" actId="1076"/>
          <ac:picMkLst>
            <pc:docMk/>
            <pc:sldMk cId="508627354" sldId="291"/>
            <ac:picMk id="8" creationId="{13F52E90-9A35-68B5-2855-0C62615980AD}"/>
          </ac:picMkLst>
        </pc:picChg>
      </pc:sldChg>
      <pc:sldChg chg="addSp modSp add mod modNotesTx">
        <pc:chgData name="Ethan Hart-Coombes" userId="916dd0ae-efba-4cae-8e68-4479ccb03e2e" providerId="ADAL" clId="{8733CBE3-CE04-4359-A7A9-D60AEA11F180}" dt="2023-10-06T13:49:28.547" v="7622" actId="1076"/>
        <pc:sldMkLst>
          <pc:docMk/>
          <pc:sldMk cId="2189083650" sldId="292"/>
        </pc:sldMkLst>
        <pc:spChg chg="mod">
          <ac:chgData name="Ethan Hart-Coombes" userId="916dd0ae-efba-4cae-8e68-4479ccb03e2e" providerId="ADAL" clId="{8733CBE3-CE04-4359-A7A9-D60AEA11F180}" dt="2023-10-04T10:13:00.650" v="3871" actId="20577"/>
          <ac:spMkLst>
            <pc:docMk/>
            <pc:sldMk cId="2189083650" sldId="292"/>
            <ac:spMk id="5" creationId="{054A647B-C522-4748-80B3-5194768687D2}"/>
          </ac:spMkLst>
        </pc:spChg>
        <pc:spChg chg="mod">
          <ac:chgData name="Ethan Hart-Coombes" userId="916dd0ae-efba-4cae-8e68-4479ccb03e2e" providerId="ADAL" clId="{8733CBE3-CE04-4359-A7A9-D60AEA11F180}" dt="2023-10-06T13:49:06.051" v="7601" actId="20577"/>
          <ac:spMkLst>
            <pc:docMk/>
            <pc:sldMk cId="2189083650" sldId="292"/>
            <ac:spMk id="6" creationId="{FBC4FE68-FA9B-CF41-AEB6-E021B7D009A0}"/>
          </ac:spMkLst>
        </pc:spChg>
        <pc:picChg chg="add mod">
          <ac:chgData name="Ethan Hart-Coombes" userId="916dd0ae-efba-4cae-8e68-4479ccb03e2e" providerId="ADAL" clId="{8733CBE3-CE04-4359-A7A9-D60AEA11F180}" dt="2023-10-06T13:49:28.547" v="7622" actId="1076"/>
          <ac:picMkLst>
            <pc:docMk/>
            <pc:sldMk cId="2189083650" sldId="292"/>
            <ac:picMk id="3" creationId="{463C590F-5E3C-7C42-2051-C3AC1D4F8647}"/>
          </ac:picMkLst>
        </pc:picChg>
      </pc:sldChg>
      <pc:sldChg chg="addSp modSp add mod">
        <pc:chgData name="Ethan Hart-Coombes" userId="916dd0ae-efba-4cae-8e68-4479ccb03e2e" providerId="ADAL" clId="{8733CBE3-CE04-4359-A7A9-D60AEA11F180}" dt="2023-10-06T13:55:58.336" v="7833" actId="14100"/>
        <pc:sldMkLst>
          <pc:docMk/>
          <pc:sldMk cId="163923574" sldId="293"/>
        </pc:sldMkLst>
        <pc:spChg chg="mod">
          <ac:chgData name="Ethan Hart-Coombes" userId="916dd0ae-efba-4cae-8e68-4479ccb03e2e" providerId="ADAL" clId="{8733CBE3-CE04-4359-A7A9-D60AEA11F180}" dt="2023-10-04T10:13:15.898" v="3911" actId="20577"/>
          <ac:spMkLst>
            <pc:docMk/>
            <pc:sldMk cId="163923574" sldId="293"/>
            <ac:spMk id="5" creationId="{054A647B-C522-4748-80B3-5194768687D2}"/>
          </ac:spMkLst>
        </pc:spChg>
        <pc:spChg chg="mod">
          <ac:chgData name="Ethan Hart-Coombes" userId="916dd0ae-efba-4cae-8e68-4479ccb03e2e" providerId="ADAL" clId="{8733CBE3-CE04-4359-A7A9-D60AEA11F180}" dt="2023-10-06T13:53:07.431" v="7806" actId="20577"/>
          <ac:spMkLst>
            <pc:docMk/>
            <pc:sldMk cId="163923574" sldId="293"/>
            <ac:spMk id="6" creationId="{FBC4FE68-FA9B-CF41-AEB6-E021B7D009A0}"/>
          </ac:spMkLst>
        </pc:spChg>
        <pc:spChg chg="add mod">
          <ac:chgData name="Ethan Hart-Coombes" userId="916dd0ae-efba-4cae-8e68-4479ccb03e2e" providerId="ADAL" clId="{8733CBE3-CE04-4359-A7A9-D60AEA11F180}" dt="2023-10-06T13:55:29.066" v="7818" actId="1036"/>
          <ac:spMkLst>
            <pc:docMk/>
            <pc:sldMk cId="163923574" sldId="293"/>
            <ac:spMk id="7" creationId="{006A18FE-35E9-ABF1-0AA4-D19B7DA42066}"/>
          </ac:spMkLst>
        </pc:spChg>
        <pc:spChg chg="add mod">
          <ac:chgData name="Ethan Hart-Coombes" userId="916dd0ae-efba-4cae-8e68-4479ccb03e2e" providerId="ADAL" clId="{8733CBE3-CE04-4359-A7A9-D60AEA11F180}" dt="2023-10-06T13:55:58.336" v="7833" actId="14100"/>
          <ac:spMkLst>
            <pc:docMk/>
            <pc:sldMk cId="163923574" sldId="293"/>
            <ac:spMk id="8" creationId="{76BDA065-4453-98DF-E320-589E01BBFEC5}"/>
          </ac:spMkLst>
        </pc:spChg>
        <pc:picChg chg="add mod">
          <ac:chgData name="Ethan Hart-Coombes" userId="916dd0ae-efba-4cae-8e68-4479ccb03e2e" providerId="ADAL" clId="{8733CBE3-CE04-4359-A7A9-D60AEA11F180}" dt="2023-10-06T13:55:04.117" v="7812" actId="1076"/>
          <ac:picMkLst>
            <pc:docMk/>
            <pc:sldMk cId="163923574" sldId="293"/>
            <ac:picMk id="3" creationId="{87E91284-A64A-F296-F5E8-066C24D2A0BE}"/>
          </ac:picMkLst>
        </pc:picChg>
        <pc:picChg chg="add mod">
          <ac:chgData name="Ethan Hart-Coombes" userId="916dd0ae-efba-4cae-8e68-4479ccb03e2e" providerId="ADAL" clId="{8733CBE3-CE04-4359-A7A9-D60AEA11F180}" dt="2023-10-06T13:55:05.994" v="7813" actId="1076"/>
          <ac:picMkLst>
            <pc:docMk/>
            <pc:sldMk cId="163923574" sldId="293"/>
            <ac:picMk id="4" creationId="{A2F6F877-65E1-1939-9B65-5A41D486EE21}"/>
          </ac:picMkLst>
        </pc:picChg>
        <pc:cxnChg chg="add mod">
          <ac:chgData name="Ethan Hart-Coombes" userId="916dd0ae-efba-4cae-8e68-4479ccb03e2e" providerId="ADAL" clId="{8733CBE3-CE04-4359-A7A9-D60AEA11F180}" dt="2023-10-06T13:55:58.336" v="7833" actId="14100"/>
          <ac:cxnSpMkLst>
            <pc:docMk/>
            <pc:sldMk cId="163923574" sldId="293"/>
            <ac:cxnSpMk id="9" creationId="{A128E655-0684-4C2C-DC17-A329D1AED391}"/>
          </ac:cxnSpMkLst>
        </pc:cxnChg>
      </pc:sldChg>
      <pc:sldChg chg="addSp modSp add mod">
        <pc:chgData name="Ethan Hart-Coombes" userId="916dd0ae-efba-4cae-8e68-4479ccb03e2e" providerId="ADAL" clId="{8733CBE3-CE04-4359-A7A9-D60AEA11F180}" dt="2023-10-06T15:02:22.422" v="8083" actId="14100"/>
        <pc:sldMkLst>
          <pc:docMk/>
          <pc:sldMk cId="2885717697" sldId="294"/>
        </pc:sldMkLst>
        <pc:spChg chg="add mod">
          <ac:chgData name="Ethan Hart-Coombes" userId="916dd0ae-efba-4cae-8e68-4479ccb03e2e" providerId="ADAL" clId="{8733CBE3-CE04-4359-A7A9-D60AEA11F180}" dt="2023-10-06T15:00:33.581" v="7835" actId="1076"/>
          <ac:spMkLst>
            <pc:docMk/>
            <pc:sldMk cId="2885717697" sldId="294"/>
            <ac:spMk id="3" creationId="{F62646BC-D49D-14C2-6A3D-DC06BB12EE41}"/>
          </ac:spMkLst>
        </pc:spChg>
        <pc:spChg chg="mod">
          <ac:chgData name="Ethan Hart-Coombes" userId="916dd0ae-efba-4cae-8e68-4479ccb03e2e" providerId="ADAL" clId="{8733CBE3-CE04-4359-A7A9-D60AEA11F180}" dt="2023-10-04T10:13:43.714" v="3971" actId="20577"/>
          <ac:spMkLst>
            <pc:docMk/>
            <pc:sldMk cId="2885717697" sldId="294"/>
            <ac:spMk id="5" creationId="{054A647B-C522-4748-80B3-5194768687D2}"/>
          </ac:spMkLst>
        </pc:spChg>
        <pc:spChg chg="mod">
          <ac:chgData name="Ethan Hart-Coombes" userId="916dd0ae-efba-4cae-8e68-4479ccb03e2e" providerId="ADAL" clId="{8733CBE3-CE04-4359-A7A9-D60AEA11F180}" dt="2023-10-06T15:01:15.458" v="8070" actId="20577"/>
          <ac:spMkLst>
            <pc:docMk/>
            <pc:sldMk cId="2885717697" sldId="294"/>
            <ac:spMk id="6" creationId="{FBC4FE68-FA9B-CF41-AEB6-E021B7D009A0}"/>
          </ac:spMkLst>
        </pc:spChg>
        <pc:spChg chg="add mod">
          <ac:chgData name="Ethan Hart-Coombes" userId="916dd0ae-efba-4cae-8e68-4479ccb03e2e" providerId="ADAL" clId="{8733CBE3-CE04-4359-A7A9-D60AEA11F180}" dt="2023-10-06T15:02:22.422" v="8083" actId="14100"/>
          <ac:spMkLst>
            <pc:docMk/>
            <pc:sldMk cId="2885717697" sldId="294"/>
            <ac:spMk id="8" creationId="{15460B13-F98D-E944-B317-8D2C1AD0592F}"/>
          </ac:spMkLst>
        </pc:spChg>
        <pc:picChg chg="add mod">
          <ac:chgData name="Ethan Hart-Coombes" userId="916dd0ae-efba-4cae-8e68-4479ccb03e2e" providerId="ADAL" clId="{8733CBE3-CE04-4359-A7A9-D60AEA11F180}" dt="2023-10-06T15:00:33.581" v="7835" actId="1076"/>
          <ac:picMkLst>
            <pc:docMk/>
            <pc:sldMk cId="2885717697" sldId="294"/>
            <ac:picMk id="2" creationId="{784137B5-E195-C653-A110-458863CFA4B8}"/>
          </ac:picMkLst>
        </pc:picChg>
        <pc:picChg chg="add mod">
          <ac:chgData name="Ethan Hart-Coombes" userId="916dd0ae-efba-4cae-8e68-4479ccb03e2e" providerId="ADAL" clId="{8733CBE3-CE04-4359-A7A9-D60AEA11F180}" dt="2023-10-06T15:01:59.160" v="8078" actId="1076"/>
          <ac:picMkLst>
            <pc:docMk/>
            <pc:sldMk cId="2885717697" sldId="294"/>
            <ac:picMk id="7" creationId="{6313243E-024D-E3A8-3A6E-EADDE210443A}"/>
          </ac:picMkLst>
        </pc:picChg>
        <pc:cxnChg chg="add mod">
          <ac:chgData name="Ethan Hart-Coombes" userId="916dd0ae-efba-4cae-8e68-4479ccb03e2e" providerId="ADAL" clId="{8733CBE3-CE04-4359-A7A9-D60AEA11F180}" dt="2023-10-06T15:02:22.422" v="8083" actId="14100"/>
          <ac:cxnSpMkLst>
            <pc:docMk/>
            <pc:sldMk cId="2885717697" sldId="294"/>
            <ac:cxnSpMk id="9" creationId="{8F929D13-12F3-4C74-A1C0-C56E36F09CC9}"/>
          </ac:cxnSpMkLst>
        </pc:cxnChg>
      </pc:sldChg>
      <pc:sldChg chg="addSp modSp add mod">
        <pc:chgData name="Ethan Hart-Coombes" userId="916dd0ae-efba-4cae-8e68-4479ccb03e2e" providerId="ADAL" clId="{8733CBE3-CE04-4359-A7A9-D60AEA11F180}" dt="2023-10-06T15:31:07.365" v="8288" actId="1076"/>
        <pc:sldMkLst>
          <pc:docMk/>
          <pc:sldMk cId="4190566588" sldId="295"/>
        </pc:sldMkLst>
        <pc:spChg chg="mod">
          <ac:chgData name="Ethan Hart-Coombes" userId="916dd0ae-efba-4cae-8e68-4479ccb03e2e" providerId="ADAL" clId="{8733CBE3-CE04-4359-A7A9-D60AEA11F180}" dt="2023-10-04T10:14:08.672" v="4026" actId="404"/>
          <ac:spMkLst>
            <pc:docMk/>
            <pc:sldMk cId="4190566588" sldId="295"/>
            <ac:spMk id="5" creationId="{054A647B-C522-4748-80B3-5194768687D2}"/>
          </ac:spMkLst>
        </pc:spChg>
        <pc:spChg chg="mod">
          <ac:chgData name="Ethan Hart-Coombes" userId="916dd0ae-efba-4cae-8e68-4479ccb03e2e" providerId="ADAL" clId="{8733CBE3-CE04-4359-A7A9-D60AEA11F180}" dt="2023-10-06T15:31:00.480" v="8284" actId="20577"/>
          <ac:spMkLst>
            <pc:docMk/>
            <pc:sldMk cId="4190566588" sldId="295"/>
            <ac:spMk id="6" creationId="{FBC4FE68-FA9B-CF41-AEB6-E021B7D009A0}"/>
          </ac:spMkLst>
        </pc:spChg>
        <pc:picChg chg="add mod">
          <ac:chgData name="Ethan Hart-Coombes" userId="916dd0ae-efba-4cae-8e68-4479ccb03e2e" providerId="ADAL" clId="{8733CBE3-CE04-4359-A7A9-D60AEA11F180}" dt="2023-10-06T15:31:07.365" v="8288" actId="1076"/>
          <ac:picMkLst>
            <pc:docMk/>
            <pc:sldMk cId="4190566588" sldId="295"/>
            <ac:picMk id="3" creationId="{6713541D-80AF-79BD-6FD5-079DFD6D803A}"/>
          </ac:picMkLst>
        </pc:picChg>
      </pc:sldChg>
      <pc:sldChg chg="addSp modSp add mod ord">
        <pc:chgData name="Ethan Hart-Coombes" userId="916dd0ae-efba-4cae-8e68-4479ccb03e2e" providerId="ADAL" clId="{8733CBE3-CE04-4359-A7A9-D60AEA11F180}" dt="2023-10-06T15:43:36.368" v="8401" actId="14100"/>
        <pc:sldMkLst>
          <pc:docMk/>
          <pc:sldMk cId="1275719561" sldId="296"/>
        </pc:sldMkLst>
        <pc:spChg chg="add mod">
          <ac:chgData name="Ethan Hart-Coombes" userId="916dd0ae-efba-4cae-8e68-4479ccb03e2e" providerId="ADAL" clId="{8733CBE3-CE04-4359-A7A9-D60AEA11F180}" dt="2023-10-06T15:43:36.368" v="8401" actId="14100"/>
          <ac:spMkLst>
            <pc:docMk/>
            <pc:sldMk cId="1275719561" sldId="296"/>
            <ac:spMk id="3" creationId="{E5921F07-F6E5-C913-B99C-3BDB5052D6E1}"/>
          </ac:spMkLst>
        </pc:spChg>
        <pc:spChg chg="mod">
          <ac:chgData name="Ethan Hart-Coombes" userId="916dd0ae-efba-4cae-8e68-4479ccb03e2e" providerId="ADAL" clId="{8733CBE3-CE04-4359-A7A9-D60AEA11F180}" dt="2023-10-04T10:15:46.776" v="4056" actId="20577"/>
          <ac:spMkLst>
            <pc:docMk/>
            <pc:sldMk cId="1275719561" sldId="296"/>
            <ac:spMk id="5" creationId="{054A647B-C522-4748-80B3-5194768687D2}"/>
          </ac:spMkLst>
        </pc:spChg>
        <pc:spChg chg="mod">
          <ac:chgData name="Ethan Hart-Coombes" userId="916dd0ae-efba-4cae-8e68-4479ccb03e2e" providerId="ADAL" clId="{8733CBE3-CE04-4359-A7A9-D60AEA11F180}" dt="2023-10-06T15:42:18.954" v="8392" actId="20577"/>
          <ac:spMkLst>
            <pc:docMk/>
            <pc:sldMk cId="1275719561" sldId="296"/>
            <ac:spMk id="6" creationId="{FBC4FE68-FA9B-CF41-AEB6-E021B7D009A0}"/>
          </ac:spMkLst>
        </pc:spChg>
        <pc:picChg chg="add mod modCrop">
          <ac:chgData name="Ethan Hart-Coombes" userId="916dd0ae-efba-4cae-8e68-4479ccb03e2e" providerId="ADAL" clId="{8733CBE3-CE04-4359-A7A9-D60AEA11F180}" dt="2023-10-06T15:43:21.434" v="8398" actId="1076"/>
          <ac:picMkLst>
            <pc:docMk/>
            <pc:sldMk cId="1275719561" sldId="296"/>
            <ac:picMk id="2" creationId="{A6C5DA18-7D87-1B84-953D-22FACBAB1969}"/>
          </ac:picMkLst>
        </pc:picChg>
      </pc:sldChg>
      <pc:sldChg chg="addSp modSp add mod">
        <pc:chgData name="Ethan Hart-Coombes" userId="916dd0ae-efba-4cae-8e68-4479ccb03e2e" providerId="ADAL" clId="{8733CBE3-CE04-4359-A7A9-D60AEA11F180}" dt="2023-10-09T14:12:55.853" v="9474" actId="1582"/>
        <pc:sldMkLst>
          <pc:docMk/>
          <pc:sldMk cId="2878740403" sldId="297"/>
        </pc:sldMkLst>
        <pc:spChg chg="add mod">
          <ac:chgData name="Ethan Hart-Coombes" userId="916dd0ae-efba-4cae-8e68-4479ccb03e2e" providerId="ADAL" clId="{8733CBE3-CE04-4359-A7A9-D60AEA11F180}" dt="2023-10-09T14:12:55.853" v="9474" actId="1582"/>
          <ac:spMkLst>
            <pc:docMk/>
            <pc:sldMk cId="2878740403" sldId="297"/>
            <ac:spMk id="4" creationId="{6B22C4C6-B667-447F-B285-66C43954C987}"/>
          </ac:spMkLst>
        </pc:spChg>
        <pc:spChg chg="mod">
          <ac:chgData name="Ethan Hart-Coombes" userId="916dd0ae-efba-4cae-8e68-4479ccb03e2e" providerId="ADAL" clId="{8733CBE3-CE04-4359-A7A9-D60AEA11F180}" dt="2023-10-04T10:16:10.657" v="4092" actId="20577"/>
          <ac:spMkLst>
            <pc:docMk/>
            <pc:sldMk cId="2878740403" sldId="297"/>
            <ac:spMk id="5" creationId="{054A647B-C522-4748-80B3-5194768687D2}"/>
          </ac:spMkLst>
        </pc:spChg>
        <pc:spChg chg="mod">
          <ac:chgData name="Ethan Hart-Coombes" userId="916dd0ae-efba-4cae-8e68-4479ccb03e2e" providerId="ADAL" clId="{8733CBE3-CE04-4359-A7A9-D60AEA11F180}" dt="2023-10-09T12:23:09.183" v="8598" actId="20577"/>
          <ac:spMkLst>
            <pc:docMk/>
            <pc:sldMk cId="2878740403" sldId="297"/>
            <ac:spMk id="6" creationId="{FBC4FE68-FA9B-CF41-AEB6-E021B7D009A0}"/>
          </ac:spMkLst>
        </pc:spChg>
        <pc:picChg chg="add mod">
          <ac:chgData name="Ethan Hart-Coombes" userId="916dd0ae-efba-4cae-8e68-4479ccb03e2e" providerId="ADAL" clId="{8733CBE3-CE04-4359-A7A9-D60AEA11F180}" dt="2023-10-09T12:23:20.342" v="8600" actId="1076"/>
          <ac:picMkLst>
            <pc:docMk/>
            <pc:sldMk cId="2878740403" sldId="297"/>
            <ac:picMk id="3" creationId="{EB1D5A05-40DE-A5F7-AED3-E6B83075E033}"/>
          </ac:picMkLst>
        </pc:picChg>
      </pc:sldChg>
      <pc:sldChg chg="addSp modSp add mod">
        <pc:chgData name="Ethan Hart-Coombes" userId="916dd0ae-efba-4cae-8e68-4479ccb03e2e" providerId="ADAL" clId="{8733CBE3-CE04-4359-A7A9-D60AEA11F180}" dt="2023-10-09T13:29:15.900" v="8836" actId="1076"/>
        <pc:sldMkLst>
          <pc:docMk/>
          <pc:sldMk cId="2888323302" sldId="298"/>
        </pc:sldMkLst>
        <pc:spChg chg="mod">
          <ac:chgData name="Ethan Hart-Coombes" userId="916dd0ae-efba-4cae-8e68-4479ccb03e2e" providerId="ADAL" clId="{8733CBE3-CE04-4359-A7A9-D60AEA11F180}" dt="2023-10-04T10:16:29.112" v="4129" actId="20577"/>
          <ac:spMkLst>
            <pc:docMk/>
            <pc:sldMk cId="2888323302" sldId="298"/>
            <ac:spMk id="5" creationId="{054A647B-C522-4748-80B3-5194768687D2}"/>
          </ac:spMkLst>
        </pc:spChg>
        <pc:spChg chg="mod">
          <ac:chgData name="Ethan Hart-Coombes" userId="916dd0ae-efba-4cae-8e68-4479ccb03e2e" providerId="ADAL" clId="{8733CBE3-CE04-4359-A7A9-D60AEA11F180}" dt="2023-10-09T12:24:31.622" v="8831" actId="20577"/>
          <ac:spMkLst>
            <pc:docMk/>
            <pc:sldMk cId="2888323302" sldId="298"/>
            <ac:spMk id="6" creationId="{FBC4FE68-FA9B-CF41-AEB6-E021B7D009A0}"/>
          </ac:spMkLst>
        </pc:spChg>
        <pc:picChg chg="add mod">
          <ac:chgData name="Ethan Hart-Coombes" userId="916dd0ae-efba-4cae-8e68-4479ccb03e2e" providerId="ADAL" clId="{8733CBE3-CE04-4359-A7A9-D60AEA11F180}" dt="2023-10-09T13:29:15.900" v="8836" actId="1076"/>
          <ac:picMkLst>
            <pc:docMk/>
            <pc:sldMk cId="2888323302" sldId="298"/>
            <ac:picMk id="3" creationId="{1111C120-B653-048E-0F52-45AD45DE435F}"/>
          </ac:picMkLst>
        </pc:picChg>
      </pc:sldChg>
      <pc:sldChg chg="addSp modSp add mod modNotesTx">
        <pc:chgData name="Ethan Hart-Coombes" userId="916dd0ae-efba-4cae-8e68-4479ccb03e2e" providerId="ADAL" clId="{8733CBE3-CE04-4359-A7A9-D60AEA11F180}" dt="2023-10-09T14:13:12.657" v="9482" actId="14100"/>
        <pc:sldMkLst>
          <pc:docMk/>
          <pc:sldMk cId="4012577559" sldId="299"/>
        </pc:sldMkLst>
        <pc:spChg chg="add mod">
          <ac:chgData name="Ethan Hart-Coombes" userId="916dd0ae-efba-4cae-8e68-4479ccb03e2e" providerId="ADAL" clId="{8733CBE3-CE04-4359-A7A9-D60AEA11F180}" dt="2023-10-09T14:13:12.657" v="9482" actId="14100"/>
          <ac:spMkLst>
            <pc:docMk/>
            <pc:sldMk cId="4012577559" sldId="299"/>
            <ac:spMk id="4" creationId="{BF3D154E-74DF-0DFB-30D7-3847955E75FB}"/>
          </ac:spMkLst>
        </pc:spChg>
        <pc:spChg chg="mod">
          <ac:chgData name="Ethan Hart-Coombes" userId="916dd0ae-efba-4cae-8e68-4479ccb03e2e" providerId="ADAL" clId="{8733CBE3-CE04-4359-A7A9-D60AEA11F180}" dt="2023-10-04T10:16:41.984" v="4157" actId="20577"/>
          <ac:spMkLst>
            <pc:docMk/>
            <pc:sldMk cId="4012577559" sldId="299"/>
            <ac:spMk id="5" creationId="{054A647B-C522-4748-80B3-5194768687D2}"/>
          </ac:spMkLst>
        </pc:spChg>
        <pc:spChg chg="mod">
          <ac:chgData name="Ethan Hart-Coombes" userId="916dd0ae-efba-4cae-8e68-4479ccb03e2e" providerId="ADAL" clId="{8733CBE3-CE04-4359-A7A9-D60AEA11F180}" dt="2023-10-09T13:47:52.172" v="9030" actId="20577"/>
          <ac:spMkLst>
            <pc:docMk/>
            <pc:sldMk cId="4012577559" sldId="299"/>
            <ac:spMk id="6" creationId="{FBC4FE68-FA9B-CF41-AEB6-E021B7D009A0}"/>
          </ac:spMkLst>
        </pc:spChg>
        <pc:picChg chg="add mod">
          <ac:chgData name="Ethan Hart-Coombes" userId="916dd0ae-efba-4cae-8e68-4479ccb03e2e" providerId="ADAL" clId="{8733CBE3-CE04-4359-A7A9-D60AEA11F180}" dt="2023-10-09T14:00:58.703" v="9032" actId="1076"/>
          <ac:picMkLst>
            <pc:docMk/>
            <pc:sldMk cId="4012577559" sldId="299"/>
            <ac:picMk id="3" creationId="{90D254F1-DEE7-D83D-7A65-6336A57D6C83}"/>
          </ac:picMkLst>
        </pc:picChg>
      </pc:sldChg>
      <pc:sldChg chg="addSp modSp add mod">
        <pc:chgData name="Ethan Hart-Coombes" userId="916dd0ae-efba-4cae-8e68-4479ccb03e2e" providerId="ADAL" clId="{8733CBE3-CE04-4359-A7A9-D60AEA11F180}" dt="2023-10-09T14:09:19.331" v="9473" actId="1076"/>
        <pc:sldMkLst>
          <pc:docMk/>
          <pc:sldMk cId="2133230317" sldId="300"/>
        </pc:sldMkLst>
        <pc:spChg chg="mod">
          <ac:chgData name="Ethan Hart-Coombes" userId="916dd0ae-efba-4cae-8e68-4479ccb03e2e" providerId="ADAL" clId="{8733CBE3-CE04-4359-A7A9-D60AEA11F180}" dt="2023-10-04T10:17:00.500" v="4206" actId="20577"/>
          <ac:spMkLst>
            <pc:docMk/>
            <pc:sldMk cId="2133230317" sldId="300"/>
            <ac:spMk id="5" creationId="{054A647B-C522-4748-80B3-5194768687D2}"/>
          </ac:spMkLst>
        </pc:spChg>
        <pc:spChg chg="mod">
          <ac:chgData name="Ethan Hart-Coombes" userId="916dd0ae-efba-4cae-8e68-4479ccb03e2e" providerId="ADAL" clId="{8733CBE3-CE04-4359-A7A9-D60AEA11F180}" dt="2023-10-09T14:09:16.130" v="9471" actId="5793"/>
          <ac:spMkLst>
            <pc:docMk/>
            <pc:sldMk cId="2133230317" sldId="300"/>
            <ac:spMk id="6" creationId="{FBC4FE68-FA9B-CF41-AEB6-E021B7D009A0}"/>
          </ac:spMkLst>
        </pc:spChg>
        <pc:picChg chg="add mod">
          <ac:chgData name="Ethan Hart-Coombes" userId="916dd0ae-efba-4cae-8e68-4479ccb03e2e" providerId="ADAL" clId="{8733CBE3-CE04-4359-A7A9-D60AEA11F180}" dt="2023-10-09T14:09:19.331" v="9473" actId="1076"/>
          <ac:picMkLst>
            <pc:docMk/>
            <pc:sldMk cId="2133230317" sldId="300"/>
            <ac:picMk id="3" creationId="{0502C50C-9156-AAC8-D3E8-A36B2C045FA0}"/>
          </ac:picMkLst>
        </pc:picChg>
      </pc:sldChg>
      <pc:sldChg chg="addSp delSp modSp add mod modNotesTx">
        <pc:chgData name="Ethan Hart-Coombes" userId="916dd0ae-efba-4cae-8e68-4479ccb03e2e" providerId="ADAL" clId="{8733CBE3-CE04-4359-A7A9-D60AEA11F180}" dt="2023-10-09T15:00:32.915" v="9891" actId="21"/>
        <pc:sldMkLst>
          <pc:docMk/>
          <pc:sldMk cId="538763133" sldId="301"/>
        </pc:sldMkLst>
        <pc:spChg chg="add mod">
          <ac:chgData name="Ethan Hart-Coombes" userId="916dd0ae-efba-4cae-8e68-4479ccb03e2e" providerId="ADAL" clId="{8733CBE3-CE04-4359-A7A9-D60AEA11F180}" dt="2023-10-09T14:33:30.188" v="9742" actId="14100"/>
          <ac:spMkLst>
            <pc:docMk/>
            <pc:sldMk cId="538763133" sldId="301"/>
            <ac:spMk id="4" creationId="{D8EF72B8-BBBB-F33C-FFE5-D3267C3CDA17}"/>
          </ac:spMkLst>
        </pc:spChg>
        <pc:spChg chg="mod">
          <ac:chgData name="Ethan Hart-Coombes" userId="916dd0ae-efba-4cae-8e68-4479ccb03e2e" providerId="ADAL" clId="{8733CBE3-CE04-4359-A7A9-D60AEA11F180}" dt="2023-10-04T10:17:40.761" v="4259" actId="20577"/>
          <ac:spMkLst>
            <pc:docMk/>
            <pc:sldMk cId="538763133" sldId="301"/>
            <ac:spMk id="5" creationId="{054A647B-C522-4748-80B3-5194768687D2}"/>
          </ac:spMkLst>
        </pc:spChg>
        <pc:spChg chg="mod">
          <ac:chgData name="Ethan Hart-Coombes" userId="916dd0ae-efba-4cae-8e68-4479ccb03e2e" providerId="ADAL" clId="{8733CBE3-CE04-4359-A7A9-D60AEA11F180}" dt="2023-10-09T14:27:40.022" v="9681" actId="20577"/>
          <ac:spMkLst>
            <pc:docMk/>
            <pc:sldMk cId="538763133" sldId="301"/>
            <ac:spMk id="6" creationId="{FBC4FE68-FA9B-CF41-AEB6-E021B7D009A0}"/>
          </ac:spMkLst>
        </pc:spChg>
        <pc:spChg chg="add del mod">
          <ac:chgData name="Ethan Hart-Coombes" userId="916dd0ae-efba-4cae-8e68-4479ccb03e2e" providerId="ADAL" clId="{8733CBE3-CE04-4359-A7A9-D60AEA11F180}" dt="2023-10-09T15:00:32.915" v="9891" actId="21"/>
          <ac:spMkLst>
            <pc:docMk/>
            <pc:sldMk cId="538763133" sldId="301"/>
            <ac:spMk id="7" creationId="{585C7B48-6E1E-C62C-C14F-AF06B96A48DC}"/>
          </ac:spMkLst>
        </pc:spChg>
        <pc:picChg chg="add mod">
          <ac:chgData name="Ethan Hart-Coombes" userId="916dd0ae-efba-4cae-8e68-4479ccb03e2e" providerId="ADAL" clId="{8733CBE3-CE04-4359-A7A9-D60AEA11F180}" dt="2023-10-09T14:32:59.540" v="9730" actId="1076"/>
          <ac:picMkLst>
            <pc:docMk/>
            <pc:sldMk cId="538763133" sldId="301"/>
            <ac:picMk id="3" creationId="{34B72043-A37D-1923-5366-803B67B650AD}"/>
          </ac:picMkLst>
        </pc:picChg>
        <pc:cxnChg chg="add mod">
          <ac:chgData name="Ethan Hart-Coombes" userId="916dd0ae-efba-4cae-8e68-4479ccb03e2e" providerId="ADAL" clId="{8733CBE3-CE04-4359-A7A9-D60AEA11F180}" dt="2023-10-09T15:00:32.915" v="9891" actId="21"/>
          <ac:cxnSpMkLst>
            <pc:docMk/>
            <pc:sldMk cId="538763133" sldId="301"/>
            <ac:cxnSpMk id="8" creationId="{95C8B45B-76F9-FEB1-A958-8E14E0E418C1}"/>
          </ac:cxnSpMkLst>
        </pc:cxnChg>
      </pc:sldChg>
      <pc:sldChg chg="addSp modSp add mod">
        <pc:chgData name="Ethan Hart-Coombes" userId="916dd0ae-efba-4cae-8e68-4479ccb03e2e" providerId="ADAL" clId="{8733CBE3-CE04-4359-A7A9-D60AEA11F180}" dt="2023-10-09T15:27:38.984" v="10111"/>
        <pc:sldMkLst>
          <pc:docMk/>
          <pc:sldMk cId="2292174831" sldId="302"/>
        </pc:sldMkLst>
        <pc:spChg chg="add mod">
          <ac:chgData name="Ethan Hart-Coombes" userId="916dd0ae-efba-4cae-8e68-4479ccb03e2e" providerId="ADAL" clId="{8733CBE3-CE04-4359-A7A9-D60AEA11F180}" dt="2023-10-09T15:00:43.269" v="9897" actId="1038"/>
          <ac:spMkLst>
            <pc:docMk/>
            <pc:sldMk cId="2292174831" sldId="302"/>
            <ac:spMk id="4" creationId="{C738784C-0F98-9C01-8A7F-F6BFE667E618}"/>
          </ac:spMkLst>
        </pc:spChg>
        <pc:spChg chg="mod">
          <ac:chgData name="Ethan Hart-Coombes" userId="916dd0ae-efba-4cae-8e68-4479ccb03e2e" providerId="ADAL" clId="{8733CBE3-CE04-4359-A7A9-D60AEA11F180}" dt="2023-10-04T10:19:28.016" v="4330" actId="20577"/>
          <ac:spMkLst>
            <pc:docMk/>
            <pc:sldMk cId="2292174831" sldId="302"/>
            <ac:spMk id="5" creationId="{054A647B-C522-4748-80B3-5194768687D2}"/>
          </ac:spMkLst>
        </pc:spChg>
        <pc:spChg chg="mod">
          <ac:chgData name="Ethan Hart-Coombes" userId="916dd0ae-efba-4cae-8e68-4479ccb03e2e" providerId="ADAL" clId="{8733CBE3-CE04-4359-A7A9-D60AEA11F180}" dt="2023-10-09T15:27:38.984" v="10111"/>
          <ac:spMkLst>
            <pc:docMk/>
            <pc:sldMk cId="2292174831" sldId="302"/>
            <ac:spMk id="6" creationId="{FBC4FE68-FA9B-CF41-AEB6-E021B7D009A0}"/>
          </ac:spMkLst>
        </pc:spChg>
        <pc:picChg chg="add mod">
          <ac:chgData name="Ethan Hart-Coombes" userId="916dd0ae-efba-4cae-8e68-4479ccb03e2e" providerId="ADAL" clId="{8733CBE3-CE04-4359-A7A9-D60AEA11F180}" dt="2023-10-09T15:00:19.462" v="9889" actId="1076"/>
          <ac:picMkLst>
            <pc:docMk/>
            <pc:sldMk cId="2292174831" sldId="302"/>
            <ac:picMk id="3" creationId="{D464E6B0-C82B-AD39-9DC0-F439D87187E4}"/>
          </ac:picMkLst>
        </pc:picChg>
      </pc:sldChg>
      <pc:sldChg chg="addSp modSp add mod">
        <pc:chgData name="Ethan Hart-Coombes" userId="916dd0ae-efba-4cae-8e68-4479ccb03e2e" providerId="ADAL" clId="{8733CBE3-CE04-4359-A7A9-D60AEA11F180}" dt="2023-10-09T15:26:58.340" v="10093" actId="1076"/>
        <pc:sldMkLst>
          <pc:docMk/>
          <pc:sldMk cId="3523403567" sldId="303"/>
        </pc:sldMkLst>
        <pc:spChg chg="mod">
          <ac:chgData name="Ethan Hart-Coombes" userId="916dd0ae-efba-4cae-8e68-4479ccb03e2e" providerId="ADAL" clId="{8733CBE3-CE04-4359-A7A9-D60AEA11F180}" dt="2023-10-04T10:19:51.641" v="4383" actId="20577"/>
          <ac:spMkLst>
            <pc:docMk/>
            <pc:sldMk cId="3523403567" sldId="303"/>
            <ac:spMk id="5" creationId="{054A647B-C522-4748-80B3-5194768687D2}"/>
          </ac:spMkLst>
        </pc:spChg>
        <pc:spChg chg="mod">
          <ac:chgData name="Ethan Hart-Coombes" userId="916dd0ae-efba-4cae-8e68-4479ccb03e2e" providerId="ADAL" clId="{8733CBE3-CE04-4359-A7A9-D60AEA11F180}" dt="2023-10-09T15:26:27.764" v="10089" actId="20577"/>
          <ac:spMkLst>
            <pc:docMk/>
            <pc:sldMk cId="3523403567" sldId="303"/>
            <ac:spMk id="6" creationId="{FBC4FE68-FA9B-CF41-AEB6-E021B7D009A0}"/>
          </ac:spMkLst>
        </pc:spChg>
        <pc:picChg chg="add mod">
          <ac:chgData name="Ethan Hart-Coombes" userId="916dd0ae-efba-4cae-8e68-4479ccb03e2e" providerId="ADAL" clId="{8733CBE3-CE04-4359-A7A9-D60AEA11F180}" dt="2023-10-09T15:26:58.340" v="10093" actId="1076"/>
          <ac:picMkLst>
            <pc:docMk/>
            <pc:sldMk cId="3523403567" sldId="303"/>
            <ac:picMk id="3" creationId="{FE6ED3C3-FBCC-ACDB-41E5-097A5477A200}"/>
          </ac:picMkLst>
        </pc:picChg>
      </pc:sldChg>
      <pc:sldChg chg="modSp add del mod">
        <pc:chgData name="Ethan Hart-Coombes" userId="916dd0ae-efba-4cae-8e68-4479ccb03e2e" providerId="ADAL" clId="{8733CBE3-CE04-4359-A7A9-D60AEA11F180}" dt="2023-10-04T14:00:01.258" v="7205" actId="47"/>
        <pc:sldMkLst>
          <pc:docMk/>
          <pc:sldMk cId="1372180948" sldId="304"/>
        </pc:sldMkLst>
        <pc:spChg chg="mod">
          <ac:chgData name="Ethan Hart-Coombes" userId="916dd0ae-efba-4cae-8e68-4479ccb03e2e" providerId="ADAL" clId="{8733CBE3-CE04-4359-A7A9-D60AEA11F180}" dt="2023-10-04T10:20:14.407" v="4399" actId="20577"/>
          <ac:spMkLst>
            <pc:docMk/>
            <pc:sldMk cId="1372180948" sldId="304"/>
            <ac:spMk id="5" creationId="{054A647B-C522-4748-80B3-5194768687D2}"/>
          </ac:spMkLst>
        </pc:spChg>
      </pc:sldChg>
      <pc:sldChg chg="addSp modSp add mod">
        <pc:chgData name="Ethan Hart-Coombes" userId="916dd0ae-efba-4cae-8e68-4479ccb03e2e" providerId="ADAL" clId="{8733CBE3-CE04-4359-A7A9-D60AEA11F180}" dt="2023-10-09T15:37:12.213" v="10224" actId="14100"/>
        <pc:sldMkLst>
          <pc:docMk/>
          <pc:sldMk cId="3274964410" sldId="305"/>
        </pc:sldMkLst>
        <pc:spChg chg="add mod">
          <ac:chgData name="Ethan Hart-Coombes" userId="916dd0ae-efba-4cae-8e68-4479ccb03e2e" providerId="ADAL" clId="{8733CBE3-CE04-4359-A7A9-D60AEA11F180}" dt="2023-10-09T15:37:12.213" v="10224" actId="14100"/>
          <ac:spMkLst>
            <pc:docMk/>
            <pc:sldMk cId="3274964410" sldId="305"/>
            <ac:spMk id="4" creationId="{99A1CE13-92EA-302C-A084-53BBF95059D6}"/>
          </ac:spMkLst>
        </pc:spChg>
        <pc:spChg chg="mod">
          <ac:chgData name="Ethan Hart-Coombes" userId="916dd0ae-efba-4cae-8e68-4479ccb03e2e" providerId="ADAL" clId="{8733CBE3-CE04-4359-A7A9-D60AEA11F180}" dt="2023-10-04T10:20:30.754" v="4423" actId="20577"/>
          <ac:spMkLst>
            <pc:docMk/>
            <pc:sldMk cId="3274964410" sldId="305"/>
            <ac:spMk id="5" creationId="{054A647B-C522-4748-80B3-5194768687D2}"/>
          </ac:spMkLst>
        </pc:spChg>
        <pc:spChg chg="mod">
          <ac:chgData name="Ethan Hart-Coombes" userId="916dd0ae-efba-4cae-8e68-4479ccb03e2e" providerId="ADAL" clId="{8733CBE3-CE04-4359-A7A9-D60AEA11F180}" dt="2023-10-09T15:28:13.243" v="10219" actId="20577"/>
          <ac:spMkLst>
            <pc:docMk/>
            <pc:sldMk cId="3274964410" sldId="305"/>
            <ac:spMk id="6" creationId="{FBC4FE68-FA9B-CF41-AEB6-E021B7D009A0}"/>
          </ac:spMkLst>
        </pc:spChg>
        <pc:picChg chg="add mod">
          <ac:chgData name="Ethan Hart-Coombes" userId="916dd0ae-efba-4cae-8e68-4479ccb03e2e" providerId="ADAL" clId="{8733CBE3-CE04-4359-A7A9-D60AEA11F180}" dt="2023-10-09T15:36:57.506" v="10221" actId="1076"/>
          <ac:picMkLst>
            <pc:docMk/>
            <pc:sldMk cId="3274964410" sldId="305"/>
            <ac:picMk id="3" creationId="{2FE704F5-7017-41C2-7DBC-C687690D5809}"/>
          </ac:picMkLst>
        </pc:picChg>
      </pc:sldChg>
      <pc:sldChg chg="addSp modSp add mod">
        <pc:chgData name="Ethan Hart-Coombes" userId="916dd0ae-efba-4cae-8e68-4479ccb03e2e" providerId="ADAL" clId="{8733CBE3-CE04-4359-A7A9-D60AEA11F180}" dt="2023-10-09T15:38:20.822" v="10367" actId="1076"/>
        <pc:sldMkLst>
          <pc:docMk/>
          <pc:sldMk cId="213266970" sldId="306"/>
        </pc:sldMkLst>
        <pc:spChg chg="mod">
          <ac:chgData name="Ethan Hart-Coombes" userId="916dd0ae-efba-4cae-8e68-4479ccb03e2e" providerId="ADAL" clId="{8733CBE3-CE04-4359-A7A9-D60AEA11F180}" dt="2023-10-04T10:20:45.455" v="4461" actId="20577"/>
          <ac:spMkLst>
            <pc:docMk/>
            <pc:sldMk cId="213266970" sldId="306"/>
            <ac:spMk id="5" creationId="{054A647B-C522-4748-80B3-5194768687D2}"/>
          </ac:spMkLst>
        </pc:spChg>
        <pc:spChg chg="mod">
          <ac:chgData name="Ethan Hart-Coombes" userId="916dd0ae-efba-4cae-8e68-4479ccb03e2e" providerId="ADAL" clId="{8733CBE3-CE04-4359-A7A9-D60AEA11F180}" dt="2023-10-09T15:38:01.479" v="10365" actId="20577"/>
          <ac:spMkLst>
            <pc:docMk/>
            <pc:sldMk cId="213266970" sldId="306"/>
            <ac:spMk id="6" creationId="{FBC4FE68-FA9B-CF41-AEB6-E021B7D009A0}"/>
          </ac:spMkLst>
        </pc:spChg>
        <pc:picChg chg="add mod">
          <ac:chgData name="Ethan Hart-Coombes" userId="916dd0ae-efba-4cae-8e68-4479ccb03e2e" providerId="ADAL" clId="{8733CBE3-CE04-4359-A7A9-D60AEA11F180}" dt="2023-10-09T15:38:20.822" v="10367" actId="1076"/>
          <ac:picMkLst>
            <pc:docMk/>
            <pc:sldMk cId="213266970" sldId="306"/>
            <ac:picMk id="3" creationId="{77E1E954-3C69-88FC-1286-ED5AB4DC3A3D}"/>
          </ac:picMkLst>
        </pc:picChg>
      </pc:sldChg>
      <pc:sldChg chg="modSp add mod modNotesTx">
        <pc:chgData name="Ethan Hart-Coombes" userId="916dd0ae-efba-4cae-8e68-4479ccb03e2e" providerId="ADAL" clId="{8733CBE3-CE04-4359-A7A9-D60AEA11F180}" dt="2023-10-04T10:53:43.455" v="5392" actId="20577"/>
        <pc:sldMkLst>
          <pc:docMk/>
          <pc:sldMk cId="1316822441" sldId="307"/>
        </pc:sldMkLst>
        <pc:spChg chg="mod">
          <ac:chgData name="Ethan Hart-Coombes" userId="916dd0ae-efba-4cae-8e68-4479ccb03e2e" providerId="ADAL" clId="{8733CBE3-CE04-4359-A7A9-D60AEA11F180}" dt="2023-10-04T10:53:43.455" v="5392" actId="20577"/>
          <ac:spMkLst>
            <pc:docMk/>
            <pc:sldMk cId="1316822441" sldId="307"/>
            <ac:spMk id="5" creationId="{054A647B-C522-4748-80B3-5194768687D2}"/>
          </ac:spMkLst>
        </pc:spChg>
      </pc:sldChg>
      <pc:sldChg chg="modSp add mod">
        <pc:chgData name="Ethan Hart-Coombes" userId="916dd0ae-efba-4cae-8e68-4479ccb03e2e" providerId="ADAL" clId="{8733CBE3-CE04-4359-A7A9-D60AEA11F180}" dt="2023-10-04T10:58:18.423" v="5401" actId="20577"/>
        <pc:sldMkLst>
          <pc:docMk/>
          <pc:sldMk cId="465952718" sldId="308"/>
        </pc:sldMkLst>
        <pc:spChg chg="mod">
          <ac:chgData name="Ethan Hart-Coombes" userId="916dd0ae-efba-4cae-8e68-4479ccb03e2e" providerId="ADAL" clId="{8733CBE3-CE04-4359-A7A9-D60AEA11F180}" dt="2023-10-04T10:58:18.423" v="5401" actId="20577"/>
          <ac:spMkLst>
            <pc:docMk/>
            <pc:sldMk cId="465952718" sldId="308"/>
            <ac:spMk id="5" creationId="{054A647B-C522-4748-80B3-5194768687D2}"/>
          </ac:spMkLst>
        </pc:spChg>
      </pc:sldChg>
      <pc:sldChg chg="addSp delSp modSp add mod modNotesTx">
        <pc:chgData name="Ethan Hart-Coombes" userId="916dd0ae-efba-4cae-8e68-4479ccb03e2e" providerId="ADAL" clId="{8733CBE3-CE04-4359-A7A9-D60AEA11F180}" dt="2023-10-04T13:27:15.064" v="7196" actId="20577"/>
        <pc:sldMkLst>
          <pc:docMk/>
          <pc:sldMk cId="767060227" sldId="309"/>
        </pc:sldMkLst>
        <pc:spChg chg="add mod">
          <ac:chgData name="Ethan Hart-Coombes" userId="916dd0ae-efba-4cae-8e68-4479ccb03e2e" providerId="ADAL" clId="{8733CBE3-CE04-4359-A7A9-D60AEA11F180}" dt="2023-10-04T13:22:26.039" v="6132" actId="20577"/>
          <ac:spMkLst>
            <pc:docMk/>
            <pc:sldMk cId="767060227" sldId="309"/>
            <ac:spMk id="4" creationId="{874623DA-ABDF-BBAE-3827-A6DD263AD9A3}"/>
          </ac:spMkLst>
        </pc:spChg>
        <pc:spChg chg="mod">
          <ac:chgData name="Ethan Hart-Coombes" userId="916dd0ae-efba-4cae-8e68-4479ccb03e2e" providerId="ADAL" clId="{8733CBE3-CE04-4359-A7A9-D60AEA11F180}" dt="2023-10-04T13:19:20.087" v="6016" actId="20577"/>
          <ac:spMkLst>
            <pc:docMk/>
            <pc:sldMk cId="767060227" sldId="309"/>
            <ac:spMk id="5" creationId="{054A647B-C522-4748-80B3-5194768687D2}"/>
          </ac:spMkLst>
        </pc:spChg>
        <pc:picChg chg="add del mod">
          <ac:chgData name="Ethan Hart-Coombes" userId="916dd0ae-efba-4cae-8e68-4479ccb03e2e" providerId="ADAL" clId="{8733CBE3-CE04-4359-A7A9-D60AEA11F180}" dt="2023-10-04T13:18:54.747" v="6004" actId="21"/>
          <ac:picMkLst>
            <pc:docMk/>
            <pc:sldMk cId="767060227" sldId="309"/>
            <ac:picMk id="3" creationId="{2D78A608-181D-3531-1525-83CEE2282267}"/>
          </ac:picMkLst>
        </pc:picChg>
        <pc:picChg chg="add mod">
          <ac:chgData name="Ethan Hart-Coombes" userId="916dd0ae-efba-4cae-8e68-4479ccb03e2e" providerId="ADAL" clId="{8733CBE3-CE04-4359-A7A9-D60AEA11F180}" dt="2023-10-04T13:23:16.392" v="6192" actId="14100"/>
          <ac:picMkLst>
            <pc:docMk/>
            <pc:sldMk cId="767060227" sldId="309"/>
            <ac:picMk id="6" creationId="{7721AD9A-E461-18BF-58E4-5C222C33E08D}"/>
          </ac:picMkLst>
        </pc:picChg>
        <pc:picChg chg="del">
          <ac:chgData name="Ethan Hart-Coombes" userId="916dd0ae-efba-4cae-8e68-4479ccb03e2e" providerId="ADAL" clId="{8733CBE3-CE04-4359-A7A9-D60AEA11F180}" dt="2023-10-04T11:31:39.571" v="5420" actId="478"/>
          <ac:picMkLst>
            <pc:docMk/>
            <pc:sldMk cId="767060227" sldId="309"/>
            <ac:picMk id="7" creationId="{28305D25-B82F-FFEA-2D55-9118F50E52D1}"/>
          </ac:picMkLst>
        </pc:picChg>
        <pc:picChg chg="del">
          <ac:chgData name="Ethan Hart-Coombes" userId="916dd0ae-efba-4cae-8e68-4479ccb03e2e" providerId="ADAL" clId="{8733CBE3-CE04-4359-A7A9-D60AEA11F180}" dt="2023-10-04T11:31:57.254" v="5425" actId="478"/>
          <ac:picMkLst>
            <pc:docMk/>
            <pc:sldMk cId="767060227" sldId="309"/>
            <ac:picMk id="8" creationId="{13F52E90-9A35-68B5-2855-0C62615980AD}"/>
          </ac:picMkLst>
        </pc:picChg>
      </pc:sldChg>
      <pc:sldChg chg="addSp modSp add del mod">
        <pc:chgData name="Ethan Hart-Coombes" userId="916dd0ae-efba-4cae-8e68-4479ccb03e2e" providerId="ADAL" clId="{8733CBE3-CE04-4359-A7A9-D60AEA11F180}" dt="2023-10-04T13:23:23.045" v="6193" actId="2696"/>
        <pc:sldMkLst>
          <pc:docMk/>
          <pc:sldMk cId="2353775875" sldId="310"/>
        </pc:sldMkLst>
        <pc:spChg chg="mod">
          <ac:chgData name="Ethan Hart-Coombes" userId="916dd0ae-efba-4cae-8e68-4479ccb03e2e" providerId="ADAL" clId="{8733CBE3-CE04-4359-A7A9-D60AEA11F180}" dt="2023-10-04T13:22:57.953" v="6189" actId="20577"/>
          <ac:spMkLst>
            <pc:docMk/>
            <pc:sldMk cId="2353775875" sldId="310"/>
            <ac:spMk id="4" creationId="{874623DA-ABDF-BBAE-3827-A6DD263AD9A3}"/>
          </ac:spMkLst>
        </pc:spChg>
        <pc:spChg chg="mod">
          <ac:chgData name="Ethan Hart-Coombes" userId="916dd0ae-efba-4cae-8e68-4479ccb03e2e" providerId="ADAL" clId="{8733CBE3-CE04-4359-A7A9-D60AEA11F180}" dt="2023-10-04T13:19:15.818" v="6012" actId="20577"/>
          <ac:spMkLst>
            <pc:docMk/>
            <pc:sldMk cId="2353775875" sldId="310"/>
            <ac:spMk id="5" creationId="{054A647B-C522-4748-80B3-5194768687D2}"/>
          </ac:spMkLst>
        </pc:spChg>
        <pc:picChg chg="add mod">
          <ac:chgData name="Ethan Hart-Coombes" userId="916dd0ae-efba-4cae-8e68-4479ccb03e2e" providerId="ADAL" clId="{8733CBE3-CE04-4359-A7A9-D60AEA11F180}" dt="2023-10-04T13:19:11.628" v="6008" actId="1076"/>
          <ac:picMkLst>
            <pc:docMk/>
            <pc:sldMk cId="2353775875" sldId="310"/>
            <ac:picMk id="2" creationId="{348E2120-5F57-2EDF-9193-2629D28152FB}"/>
          </ac:picMkLst>
        </pc:picChg>
      </pc:sldChg>
      <pc:sldChg chg="addSp delSp modSp add mod modNotesTx">
        <pc:chgData name="Ethan Hart-Coombes" userId="916dd0ae-efba-4cae-8e68-4479ccb03e2e" providerId="ADAL" clId="{8733CBE3-CE04-4359-A7A9-D60AEA11F180}" dt="2023-10-04T16:16:28.630" v="7321" actId="20577"/>
        <pc:sldMkLst>
          <pc:docMk/>
          <pc:sldMk cId="3217181515" sldId="310"/>
        </pc:sldMkLst>
        <pc:spChg chg="mod">
          <ac:chgData name="Ethan Hart-Coombes" userId="916dd0ae-efba-4cae-8e68-4479ccb03e2e" providerId="ADAL" clId="{8733CBE3-CE04-4359-A7A9-D60AEA11F180}" dt="2023-10-04T15:40:25.322" v="7208" actId="20577"/>
          <ac:spMkLst>
            <pc:docMk/>
            <pc:sldMk cId="3217181515" sldId="310"/>
            <ac:spMk id="5" creationId="{054A647B-C522-4748-80B3-5194768687D2}"/>
          </ac:spMkLst>
        </pc:spChg>
        <pc:picChg chg="add mod">
          <ac:chgData name="Ethan Hart-Coombes" userId="916dd0ae-efba-4cae-8e68-4479ccb03e2e" providerId="ADAL" clId="{8733CBE3-CE04-4359-A7A9-D60AEA11F180}" dt="2023-10-04T16:15:52.924" v="7213" actId="1076"/>
          <ac:picMkLst>
            <pc:docMk/>
            <pc:sldMk cId="3217181515" sldId="310"/>
            <ac:picMk id="3" creationId="{0148FF35-9B80-E3F9-143C-203F8C75C374}"/>
          </ac:picMkLst>
        </pc:picChg>
        <pc:picChg chg="del">
          <ac:chgData name="Ethan Hart-Coombes" userId="916dd0ae-efba-4cae-8e68-4479ccb03e2e" providerId="ADAL" clId="{8733CBE3-CE04-4359-A7A9-D60AEA11F180}" dt="2023-10-04T15:40:29.403" v="7209" actId="478"/>
          <ac:picMkLst>
            <pc:docMk/>
            <pc:sldMk cId="3217181515" sldId="310"/>
            <ac:picMk id="17" creationId="{505B6373-D517-8585-D467-AD62B8754E02}"/>
          </ac:picMkLst>
        </pc:picChg>
      </pc:sldChg>
    </pc:docChg>
  </pc:docChgLst>
  <pc:docChgLst>
    <pc:chgData name="Ethan Hart-Coombes" userId="916dd0ae-efba-4cae-8e68-4479ccb03e2e" providerId="ADAL" clId="{76146105-8F18-4117-AA0B-9A360167552E}"/>
    <pc:docChg chg="modSld">
      <pc:chgData name="Ethan Hart-Coombes" userId="916dd0ae-efba-4cae-8e68-4479ccb03e2e" providerId="ADAL" clId="{76146105-8F18-4117-AA0B-9A360167552E}" dt="2023-01-31T10:57:36.871" v="51" actId="6549"/>
      <pc:docMkLst>
        <pc:docMk/>
      </pc:docMkLst>
      <pc:sldChg chg="modSp mod">
        <pc:chgData name="Ethan Hart-Coombes" userId="916dd0ae-efba-4cae-8e68-4479ccb03e2e" providerId="ADAL" clId="{76146105-8F18-4117-AA0B-9A360167552E}" dt="2023-01-26T16:19:19.088" v="49" actId="20577"/>
        <pc:sldMkLst>
          <pc:docMk/>
          <pc:sldMk cId="3915576272" sldId="256"/>
        </pc:sldMkLst>
        <pc:spChg chg="mod">
          <ac:chgData name="Ethan Hart-Coombes" userId="916dd0ae-efba-4cae-8e68-4479ccb03e2e" providerId="ADAL" clId="{76146105-8F18-4117-AA0B-9A360167552E}" dt="2023-01-26T16:19:19.088" v="49" actId="20577"/>
          <ac:spMkLst>
            <pc:docMk/>
            <pc:sldMk cId="3915576272" sldId="256"/>
            <ac:spMk id="4" creationId="{73C412C2-ECF2-BD4E-8FAD-3624727ED73E}"/>
          </ac:spMkLst>
        </pc:spChg>
      </pc:sldChg>
      <pc:sldChg chg="modSp mod">
        <pc:chgData name="Ethan Hart-Coombes" userId="916dd0ae-efba-4cae-8e68-4479ccb03e2e" providerId="ADAL" clId="{76146105-8F18-4117-AA0B-9A360167552E}" dt="2023-01-31T10:57:36.871" v="51" actId="6549"/>
        <pc:sldMkLst>
          <pc:docMk/>
          <pc:sldMk cId="789647012" sldId="286"/>
        </pc:sldMkLst>
        <pc:spChg chg="mod">
          <ac:chgData name="Ethan Hart-Coombes" userId="916dd0ae-efba-4cae-8e68-4479ccb03e2e" providerId="ADAL" clId="{76146105-8F18-4117-AA0B-9A360167552E}" dt="2023-01-31T10:57:36.871" v="51" actId="6549"/>
          <ac:spMkLst>
            <pc:docMk/>
            <pc:sldMk cId="789647012" sldId="286"/>
            <ac:spMk id="6" creationId="{FBC4FE68-FA9B-CF41-AEB6-E021B7D009A0}"/>
          </ac:spMkLst>
        </pc:spChg>
      </pc:sldChg>
    </pc:docChg>
  </pc:docChgLst>
  <pc:docChgLst>
    <pc:chgData name="Alex Green" userId="f76f2c38-679b-4547-a2ca-8ac1c1b6d754" providerId="ADAL" clId="{F0458F25-9A8F-5C40-BD0C-7CB3DA793659}"/>
    <pc:docChg chg="undo custSel delSld modSld delMainMaster modMainMaster">
      <pc:chgData name="Alex Green" userId="f76f2c38-679b-4547-a2ca-8ac1c1b6d754" providerId="ADAL" clId="{F0458F25-9A8F-5C40-BD0C-7CB3DA793659}" dt="2022-01-28T12:19:33.958" v="40" actId="2696"/>
      <pc:docMkLst>
        <pc:docMk/>
      </pc:docMkLst>
      <pc:sldChg chg="addSp delSp modSp mod chgLayout">
        <pc:chgData name="Alex Green" userId="f76f2c38-679b-4547-a2ca-8ac1c1b6d754" providerId="ADAL" clId="{F0458F25-9A8F-5C40-BD0C-7CB3DA793659}" dt="2022-01-14T15:31:41.816" v="22" actId="6264"/>
        <pc:sldMkLst>
          <pc:docMk/>
          <pc:sldMk cId="493728543" sldId="263"/>
        </pc:sldMkLst>
        <pc:spChg chg="add del mod ord">
          <ac:chgData name="Alex Green" userId="f76f2c38-679b-4547-a2ca-8ac1c1b6d754" providerId="ADAL" clId="{F0458F25-9A8F-5C40-BD0C-7CB3DA793659}" dt="2022-01-14T15:31:39.727" v="11" actId="6264"/>
          <ac:spMkLst>
            <pc:docMk/>
            <pc:sldMk cId="493728543" sldId="263"/>
            <ac:spMk id="2" creationId="{0C80ADF2-F824-2C45-A6F5-DE4FC316D5B8}"/>
          </ac:spMkLst>
        </pc:spChg>
        <pc:spChg chg="add del mod ord">
          <ac:chgData name="Alex Green" userId="f76f2c38-679b-4547-a2ca-8ac1c1b6d754" providerId="ADAL" clId="{F0458F25-9A8F-5C40-BD0C-7CB3DA793659}" dt="2022-01-14T15:31:39.900" v="12" actId="6264"/>
          <ac:spMkLst>
            <pc:docMk/>
            <pc:sldMk cId="493728543" sldId="263"/>
            <ac:spMk id="3" creationId="{DECB8CDF-996A-6C4D-8E13-5F3E6460CE07}"/>
          </ac:spMkLst>
        </pc:spChg>
        <pc:spChg chg="del">
          <ac:chgData name="Alex Green" userId="f76f2c38-679b-4547-a2ca-8ac1c1b6d754" providerId="ADAL" clId="{F0458F25-9A8F-5C40-BD0C-7CB3DA793659}" dt="2022-01-14T15:31:39.166" v="10" actId="6264"/>
          <ac:spMkLst>
            <pc:docMk/>
            <pc:sldMk cId="493728543" sldId="263"/>
            <ac:spMk id="4" creationId="{CD727910-6FF1-3343-BD82-28CD3419A4E7}"/>
          </ac:spMkLst>
        </pc:spChg>
        <pc:spChg chg="add del mod ord">
          <ac:chgData name="Alex Green" userId="f76f2c38-679b-4547-a2ca-8ac1c1b6d754" providerId="ADAL" clId="{F0458F25-9A8F-5C40-BD0C-7CB3DA793659}" dt="2022-01-14T15:31:40.086" v="13" actId="6264"/>
          <ac:spMkLst>
            <pc:docMk/>
            <pc:sldMk cId="493728543" sldId="263"/>
            <ac:spMk id="5" creationId="{E19AFD8B-F3F9-E341-9F1E-A015F523496F}"/>
          </ac:spMkLst>
        </pc:spChg>
        <pc:spChg chg="add del mod ord">
          <ac:chgData name="Alex Green" userId="f76f2c38-679b-4547-a2ca-8ac1c1b6d754" providerId="ADAL" clId="{F0458F25-9A8F-5C40-BD0C-7CB3DA793659}" dt="2022-01-14T15:31:40.258" v="14" actId="6264"/>
          <ac:spMkLst>
            <pc:docMk/>
            <pc:sldMk cId="493728543" sldId="263"/>
            <ac:spMk id="6" creationId="{6A31F0AF-DC9C-E74C-BB97-62F8E6864B6A}"/>
          </ac:spMkLst>
        </pc:spChg>
        <pc:spChg chg="add del mod ord">
          <ac:chgData name="Alex Green" userId="f76f2c38-679b-4547-a2ca-8ac1c1b6d754" providerId="ADAL" clId="{F0458F25-9A8F-5C40-BD0C-7CB3DA793659}" dt="2022-01-14T15:31:40.428" v="15" actId="6264"/>
          <ac:spMkLst>
            <pc:docMk/>
            <pc:sldMk cId="493728543" sldId="263"/>
            <ac:spMk id="7" creationId="{FC467B06-8C66-2144-BE5C-3F992591ED3A}"/>
          </ac:spMkLst>
        </pc:spChg>
        <pc:spChg chg="add del mod ord">
          <ac:chgData name="Alex Green" userId="f76f2c38-679b-4547-a2ca-8ac1c1b6d754" providerId="ADAL" clId="{F0458F25-9A8F-5C40-BD0C-7CB3DA793659}" dt="2022-01-14T15:31:40.625" v="16" actId="6264"/>
          <ac:spMkLst>
            <pc:docMk/>
            <pc:sldMk cId="493728543" sldId="263"/>
            <ac:spMk id="8" creationId="{CCA74468-9AAA-4343-BE45-602C6A02E022}"/>
          </ac:spMkLst>
        </pc:spChg>
        <pc:spChg chg="add del mod ord">
          <ac:chgData name="Alex Green" userId="f76f2c38-679b-4547-a2ca-8ac1c1b6d754" providerId="ADAL" clId="{F0458F25-9A8F-5C40-BD0C-7CB3DA793659}" dt="2022-01-14T15:31:40.816" v="17" actId="6264"/>
          <ac:spMkLst>
            <pc:docMk/>
            <pc:sldMk cId="493728543" sldId="263"/>
            <ac:spMk id="9" creationId="{DAA291C3-1E0B-254E-8F75-3FCD12486724}"/>
          </ac:spMkLst>
        </pc:spChg>
        <pc:spChg chg="add del mod ord">
          <ac:chgData name="Alex Green" userId="f76f2c38-679b-4547-a2ca-8ac1c1b6d754" providerId="ADAL" clId="{F0458F25-9A8F-5C40-BD0C-7CB3DA793659}" dt="2022-01-14T15:31:41.001" v="18" actId="6264"/>
          <ac:spMkLst>
            <pc:docMk/>
            <pc:sldMk cId="493728543" sldId="263"/>
            <ac:spMk id="10" creationId="{BE78E2D8-C6B1-0F4A-983B-24AF81D6FD44}"/>
          </ac:spMkLst>
        </pc:spChg>
        <pc:spChg chg="add del mod ord">
          <ac:chgData name="Alex Green" userId="f76f2c38-679b-4547-a2ca-8ac1c1b6d754" providerId="ADAL" clId="{F0458F25-9A8F-5C40-BD0C-7CB3DA793659}" dt="2022-01-14T15:31:41.198" v="19" actId="6264"/>
          <ac:spMkLst>
            <pc:docMk/>
            <pc:sldMk cId="493728543" sldId="263"/>
            <ac:spMk id="11" creationId="{339679B3-75CC-804E-BAED-9BA21877A789}"/>
          </ac:spMkLst>
        </pc:spChg>
        <pc:spChg chg="add del mod ord">
          <ac:chgData name="Alex Green" userId="f76f2c38-679b-4547-a2ca-8ac1c1b6d754" providerId="ADAL" clId="{F0458F25-9A8F-5C40-BD0C-7CB3DA793659}" dt="2022-01-14T15:31:41.385" v="20" actId="6264"/>
          <ac:spMkLst>
            <pc:docMk/>
            <pc:sldMk cId="493728543" sldId="263"/>
            <ac:spMk id="12" creationId="{54E9DBE0-46BE-6F4A-A4C8-D6814714833C}"/>
          </ac:spMkLst>
        </pc:spChg>
        <pc:spChg chg="add del mod ord">
          <ac:chgData name="Alex Green" userId="f76f2c38-679b-4547-a2ca-8ac1c1b6d754" providerId="ADAL" clId="{F0458F25-9A8F-5C40-BD0C-7CB3DA793659}" dt="2022-01-14T15:31:41.639" v="21" actId="6264"/>
          <ac:spMkLst>
            <pc:docMk/>
            <pc:sldMk cId="493728543" sldId="263"/>
            <ac:spMk id="13" creationId="{3C7D4D57-7219-2849-A093-4DD5C6AF7AA9}"/>
          </ac:spMkLst>
        </pc:spChg>
        <pc:spChg chg="add del mod ord">
          <ac:chgData name="Alex Green" userId="f76f2c38-679b-4547-a2ca-8ac1c1b6d754" providerId="ADAL" clId="{F0458F25-9A8F-5C40-BD0C-7CB3DA793659}" dt="2022-01-14T15:31:41.816" v="22" actId="6264"/>
          <ac:spMkLst>
            <pc:docMk/>
            <pc:sldMk cId="493728543" sldId="263"/>
            <ac:spMk id="14" creationId="{8CC0BA3B-8867-6245-B7AD-CE445198D179}"/>
          </ac:spMkLst>
        </pc:spChg>
        <pc:spChg chg="add mod ord">
          <ac:chgData name="Alex Green" userId="f76f2c38-679b-4547-a2ca-8ac1c1b6d754" providerId="ADAL" clId="{F0458F25-9A8F-5C40-BD0C-7CB3DA793659}" dt="2022-01-14T15:31:41.816" v="22" actId="6264"/>
          <ac:spMkLst>
            <pc:docMk/>
            <pc:sldMk cId="493728543" sldId="263"/>
            <ac:spMk id="15" creationId="{206B90FA-00B2-774F-8C6E-7A39A00BC19B}"/>
          </ac:spMkLst>
        </pc:spChg>
      </pc:sldChg>
      <pc:sldChg chg="del">
        <pc:chgData name="Alex Green" userId="f76f2c38-679b-4547-a2ca-8ac1c1b6d754" providerId="ADAL" clId="{F0458F25-9A8F-5C40-BD0C-7CB3DA793659}" dt="2022-01-28T12:19:13.410" v="32" actId="2696"/>
        <pc:sldMkLst>
          <pc:docMk/>
          <pc:sldMk cId="2937629568" sldId="266"/>
        </pc:sldMkLst>
      </pc:sldChg>
      <pc:sldChg chg="del">
        <pc:chgData name="Alex Green" userId="f76f2c38-679b-4547-a2ca-8ac1c1b6d754" providerId="ADAL" clId="{F0458F25-9A8F-5C40-BD0C-7CB3DA793659}" dt="2022-01-28T12:19:13.410" v="32" actId="2696"/>
        <pc:sldMkLst>
          <pc:docMk/>
          <pc:sldMk cId="1725841158" sldId="267"/>
        </pc:sldMkLst>
      </pc:sldChg>
      <pc:sldChg chg="del">
        <pc:chgData name="Alex Green" userId="f76f2c38-679b-4547-a2ca-8ac1c1b6d754" providerId="ADAL" clId="{F0458F25-9A8F-5C40-BD0C-7CB3DA793659}" dt="2022-01-28T12:19:13.410" v="32" actId="2696"/>
        <pc:sldMkLst>
          <pc:docMk/>
          <pc:sldMk cId="520175522" sldId="268"/>
        </pc:sldMkLst>
      </pc:sldChg>
      <pc:sldChg chg="del">
        <pc:chgData name="Alex Green" userId="f76f2c38-679b-4547-a2ca-8ac1c1b6d754" providerId="ADAL" clId="{F0458F25-9A8F-5C40-BD0C-7CB3DA793659}" dt="2022-01-28T12:19:13.410" v="32" actId="2696"/>
        <pc:sldMkLst>
          <pc:docMk/>
          <pc:sldMk cId="3981830285" sldId="269"/>
        </pc:sldMkLst>
      </pc:sldChg>
      <pc:sldChg chg="del">
        <pc:chgData name="Alex Green" userId="f76f2c38-679b-4547-a2ca-8ac1c1b6d754" providerId="ADAL" clId="{F0458F25-9A8F-5C40-BD0C-7CB3DA793659}" dt="2022-01-28T12:19:13.410" v="32" actId="2696"/>
        <pc:sldMkLst>
          <pc:docMk/>
          <pc:sldMk cId="615204513" sldId="270"/>
        </pc:sldMkLst>
      </pc:sldChg>
      <pc:sldChg chg="del">
        <pc:chgData name="Alex Green" userId="f76f2c38-679b-4547-a2ca-8ac1c1b6d754" providerId="ADAL" clId="{F0458F25-9A8F-5C40-BD0C-7CB3DA793659}" dt="2022-01-28T12:19:13.410" v="32" actId="2696"/>
        <pc:sldMkLst>
          <pc:docMk/>
          <pc:sldMk cId="1166252563" sldId="272"/>
        </pc:sldMkLst>
      </pc:sldChg>
      <pc:sldChg chg="del">
        <pc:chgData name="Alex Green" userId="f76f2c38-679b-4547-a2ca-8ac1c1b6d754" providerId="ADAL" clId="{F0458F25-9A8F-5C40-BD0C-7CB3DA793659}" dt="2022-01-28T12:19:13.410" v="32" actId="2696"/>
        <pc:sldMkLst>
          <pc:docMk/>
          <pc:sldMk cId="2493578658" sldId="273"/>
        </pc:sldMkLst>
      </pc:sldChg>
      <pc:sldChg chg="del">
        <pc:chgData name="Alex Green" userId="f76f2c38-679b-4547-a2ca-8ac1c1b6d754" providerId="ADAL" clId="{F0458F25-9A8F-5C40-BD0C-7CB3DA793659}" dt="2022-01-28T12:19:13.410" v="32" actId="2696"/>
        <pc:sldMkLst>
          <pc:docMk/>
          <pc:sldMk cId="3144685496" sldId="275"/>
        </pc:sldMkLst>
      </pc:sldChg>
      <pc:sldChg chg="addSp delSp modSp mod chgLayout">
        <pc:chgData name="Alex Green" userId="f76f2c38-679b-4547-a2ca-8ac1c1b6d754" providerId="ADAL" clId="{F0458F25-9A8F-5C40-BD0C-7CB3DA793659}" dt="2022-01-14T15:31:47.902" v="31" actId="6264"/>
        <pc:sldMkLst>
          <pc:docMk/>
          <pc:sldMk cId="2389917772" sldId="276"/>
        </pc:sldMkLst>
        <pc:spChg chg="add del mod ord">
          <ac:chgData name="Alex Green" userId="f76f2c38-679b-4547-a2ca-8ac1c1b6d754" providerId="ADAL" clId="{F0458F25-9A8F-5C40-BD0C-7CB3DA793659}" dt="2022-01-14T15:31:46.517" v="24" actId="6264"/>
          <ac:spMkLst>
            <pc:docMk/>
            <pc:sldMk cId="2389917772" sldId="276"/>
            <ac:spMk id="2" creationId="{694A7904-FAD0-6C4F-9FA5-7EC70B95C66A}"/>
          </ac:spMkLst>
        </pc:spChg>
        <pc:spChg chg="add del mod ord">
          <ac:chgData name="Alex Green" userId="f76f2c38-679b-4547-a2ca-8ac1c1b6d754" providerId="ADAL" clId="{F0458F25-9A8F-5C40-BD0C-7CB3DA793659}" dt="2022-01-14T15:31:46.517" v="24" actId="6264"/>
          <ac:spMkLst>
            <pc:docMk/>
            <pc:sldMk cId="2389917772" sldId="276"/>
            <ac:spMk id="3" creationId="{6B7B0035-23BC-F34B-A08E-07EF97E50EBC}"/>
          </ac:spMkLst>
        </pc:spChg>
        <pc:spChg chg="add del mod ord">
          <ac:chgData name="Alex Green" userId="f76f2c38-679b-4547-a2ca-8ac1c1b6d754" providerId="ADAL" clId="{F0458F25-9A8F-5C40-BD0C-7CB3DA793659}" dt="2022-01-14T15:31:46.688" v="25" actId="6264"/>
          <ac:spMkLst>
            <pc:docMk/>
            <pc:sldMk cId="2389917772" sldId="276"/>
            <ac:spMk id="4" creationId="{2B07B9EE-64AB-3E46-8EC1-1B0DA7860C38}"/>
          </ac:spMkLst>
        </pc:spChg>
        <pc:spChg chg="add del mod ord">
          <ac:chgData name="Alex Green" userId="f76f2c38-679b-4547-a2ca-8ac1c1b6d754" providerId="ADAL" clId="{F0458F25-9A8F-5C40-BD0C-7CB3DA793659}" dt="2022-01-14T15:31:46.688" v="25" actId="6264"/>
          <ac:spMkLst>
            <pc:docMk/>
            <pc:sldMk cId="2389917772" sldId="276"/>
            <ac:spMk id="5" creationId="{37FD228C-B6A6-2F4A-B2A0-87F44F928420}"/>
          </ac:spMkLst>
        </pc:spChg>
        <pc:spChg chg="add del mod ord">
          <ac:chgData name="Alex Green" userId="f76f2c38-679b-4547-a2ca-8ac1c1b6d754" providerId="ADAL" clId="{F0458F25-9A8F-5C40-BD0C-7CB3DA793659}" dt="2022-01-14T15:31:46.858" v="26" actId="6264"/>
          <ac:spMkLst>
            <pc:docMk/>
            <pc:sldMk cId="2389917772" sldId="276"/>
            <ac:spMk id="6" creationId="{6185A5A4-B26D-CE43-85ED-4D9DC92C64E1}"/>
          </ac:spMkLst>
        </pc:spChg>
        <pc:spChg chg="add del mod ord">
          <ac:chgData name="Alex Green" userId="f76f2c38-679b-4547-a2ca-8ac1c1b6d754" providerId="ADAL" clId="{F0458F25-9A8F-5C40-BD0C-7CB3DA793659}" dt="2022-01-14T15:31:46.858" v="26" actId="6264"/>
          <ac:spMkLst>
            <pc:docMk/>
            <pc:sldMk cId="2389917772" sldId="276"/>
            <ac:spMk id="7" creationId="{1BC7D314-991C-9948-96F2-6316C9BFAE2E}"/>
          </ac:spMkLst>
        </pc:spChg>
        <pc:spChg chg="add del mod ord">
          <ac:chgData name="Alex Green" userId="f76f2c38-679b-4547-a2ca-8ac1c1b6d754" providerId="ADAL" clId="{F0458F25-9A8F-5C40-BD0C-7CB3DA793659}" dt="2022-01-14T15:31:47.060" v="27" actId="6264"/>
          <ac:spMkLst>
            <pc:docMk/>
            <pc:sldMk cId="2389917772" sldId="276"/>
            <ac:spMk id="8" creationId="{1206632D-2AC1-D64A-8A46-3F2BFE530120}"/>
          </ac:spMkLst>
        </pc:spChg>
        <pc:spChg chg="add del mod ord">
          <ac:chgData name="Alex Green" userId="f76f2c38-679b-4547-a2ca-8ac1c1b6d754" providerId="ADAL" clId="{F0458F25-9A8F-5C40-BD0C-7CB3DA793659}" dt="2022-01-14T15:31:47.060" v="27" actId="6264"/>
          <ac:spMkLst>
            <pc:docMk/>
            <pc:sldMk cId="2389917772" sldId="276"/>
            <ac:spMk id="9" creationId="{D301D9CE-3CC8-5D41-B692-3A72B98F1375}"/>
          </ac:spMkLst>
        </pc:spChg>
        <pc:spChg chg="del">
          <ac:chgData name="Alex Green" userId="f76f2c38-679b-4547-a2ca-8ac1c1b6d754" providerId="ADAL" clId="{F0458F25-9A8F-5C40-BD0C-7CB3DA793659}" dt="2022-01-14T15:31:46.346" v="23" actId="6264"/>
          <ac:spMkLst>
            <pc:docMk/>
            <pc:sldMk cId="2389917772" sldId="276"/>
            <ac:spMk id="10" creationId="{87584A72-000F-514B-B9F8-6B5C8D179222}"/>
          </ac:spMkLst>
        </pc:spChg>
        <pc:spChg chg="del">
          <ac:chgData name="Alex Green" userId="f76f2c38-679b-4547-a2ca-8ac1c1b6d754" providerId="ADAL" clId="{F0458F25-9A8F-5C40-BD0C-7CB3DA793659}" dt="2022-01-14T15:31:46.346" v="23" actId="6264"/>
          <ac:spMkLst>
            <pc:docMk/>
            <pc:sldMk cId="2389917772" sldId="276"/>
            <ac:spMk id="11" creationId="{5A75BF7D-DE66-424D-B19F-626BE10489A8}"/>
          </ac:spMkLst>
        </pc:spChg>
        <pc:spChg chg="add del mod ord">
          <ac:chgData name="Alex Green" userId="f76f2c38-679b-4547-a2ca-8ac1c1b6d754" providerId="ADAL" clId="{F0458F25-9A8F-5C40-BD0C-7CB3DA793659}" dt="2022-01-14T15:31:47.274" v="28" actId="6264"/>
          <ac:spMkLst>
            <pc:docMk/>
            <pc:sldMk cId="2389917772" sldId="276"/>
            <ac:spMk id="12" creationId="{213E06C5-2702-D742-95BC-6B3CE1E64442}"/>
          </ac:spMkLst>
        </pc:spChg>
        <pc:spChg chg="add del mod ord">
          <ac:chgData name="Alex Green" userId="f76f2c38-679b-4547-a2ca-8ac1c1b6d754" providerId="ADAL" clId="{F0458F25-9A8F-5C40-BD0C-7CB3DA793659}" dt="2022-01-14T15:31:47.274" v="28" actId="6264"/>
          <ac:spMkLst>
            <pc:docMk/>
            <pc:sldMk cId="2389917772" sldId="276"/>
            <ac:spMk id="13" creationId="{C5A6F2D3-1FB6-A243-BC42-DF29A1F2B2ED}"/>
          </ac:spMkLst>
        </pc:spChg>
        <pc:spChg chg="add del mod ord">
          <ac:chgData name="Alex Green" userId="f76f2c38-679b-4547-a2ca-8ac1c1b6d754" providerId="ADAL" clId="{F0458F25-9A8F-5C40-BD0C-7CB3DA793659}" dt="2022-01-14T15:31:47.473" v="29" actId="6264"/>
          <ac:spMkLst>
            <pc:docMk/>
            <pc:sldMk cId="2389917772" sldId="276"/>
            <ac:spMk id="14" creationId="{E1968D22-C942-D144-9BB5-EAAED3D02A4A}"/>
          </ac:spMkLst>
        </pc:spChg>
        <pc:spChg chg="add del mod ord">
          <ac:chgData name="Alex Green" userId="f76f2c38-679b-4547-a2ca-8ac1c1b6d754" providerId="ADAL" clId="{F0458F25-9A8F-5C40-BD0C-7CB3DA793659}" dt="2022-01-14T15:31:47.473" v="29" actId="6264"/>
          <ac:spMkLst>
            <pc:docMk/>
            <pc:sldMk cId="2389917772" sldId="276"/>
            <ac:spMk id="15" creationId="{B6FD4D7A-CD3D-3D4D-A588-CE4FDF8C165D}"/>
          </ac:spMkLst>
        </pc:spChg>
        <pc:spChg chg="add del mod ord">
          <ac:chgData name="Alex Green" userId="f76f2c38-679b-4547-a2ca-8ac1c1b6d754" providerId="ADAL" clId="{F0458F25-9A8F-5C40-BD0C-7CB3DA793659}" dt="2022-01-14T15:31:47.696" v="30" actId="6264"/>
          <ac:spMkLst>
            <pc:docMk/>
            <pc:sldMk cId="2389917772" sldId="276"/>
            <ac:spMk id="16" creationId="{A9EF6EA6-99AD-8242-9DD2-384217B61F32}"/>
          </ac:spMkLst>
        </pc:spChg>
        <pc:spChg chg="add del mod ord">
          <ac:chgData name="Alex Green" userId="f76f2c38-679b-4547-a2ca-8ac1c1b6d754" providerId="ADAL" clId="{F0458F25-9A8F-5C40-BD0C-7CB3DA793659}" dt="2022-01-14T15:31:47.696" v="30" actId="6264"/>
          <ac:spMkLst>
            <pc:docMk/>
            <pc:sldMk cId="2389917772" sldId="276"/>
            <ac:spMk id="17" creationId="{0E815918-5B58-804D-9473-F234CEA72FC6}"/>
          </ac:spMkLst>
        </pc:spChg>
        <pc:spChg chg="add del mod ord">
          <ac:chgData name="Alex Green" userId="f76f2c38-679b-4547-a2ca-8ac1c1b6d754" providerId="ADAL" clId="{F0458F25-9A8F-5C40-BD0C-7CB3DA793659}" dt="2022-01-14T15:31:47.902" v="31" actId="6264"/>
          <ac:spMkLst>
            <pc:docMk/>
            <pc:sldMk cId="2389917772" sldId="276"/>
            <ac:spMk id="18" creationId="{2A31BA58-D221-564A-BB69-02C76EE3CAA8}"/>
          </ac:spMkLst>
        </pc:spChg>
        <pc:spChg chg="add del mod ord">
          <ac:chgData name="Alex Green" userId="f76f2c38-679b-4547-a2ca-8ac1c1b6d754" providerId="ADAL" clId="{F0458F25-9A8F-5C40-BD0C-7CB3DA793659}" dt="2022-01-14T15:31:47.902" v="31" actId="6264"/>
          <ac:spMkLst>
            <pc:docMk/>
            <pc:sldMk cId="2389917772" sldId="276"/>
            <ac:spMk id="19" creationId="{BD5D1E96-0FD6-844E-B73C-852365EBEF88}"/>
          </ac:spMkLst>
        </pc:spChg>
        <pc:spChg chg="add mod ord">
          <ac:chgData name="Alex Green" userId="f76f2c38-679b-4547-a2ca-8ac1c1b6d754" providerId="ADAL" clId="{F0458F25-9A8F-5C40-BD0C-7CB3DA793659}" dt="2022-01-14T15:31:47.902" v="31" actId="6264"/>
          <ac:spMkLst>
            <pc:docMk/>
            <pc:sldMk cId="2389917772" sldId="276"/>
            <ac:spMk id="20" creationId="{5A9C419F-E619-3244-8354-CB8FD61A44A6}"/>
          </ac:spMkLst>
        </pc:spChg>
        <pc:spChg chg="add mod ord">
          <ac:chgData name="Alex Green" userId="f76f2c38-679b-4547-a2ca-8ac1c1b6d754" providerId="ADAL" clId="{F0458F25-9A8F-5C40-BD0C-7CB3DA793659}" dt="2022-01-14T15:31:47.902" v="31" actId="6264"/>
          <ac:spMkLst>
            <pc:docMk/>
            <pc:sldMk cId="2389917772" sldId="276"/>
            <ac:spMk id="21" creationId="{66FCF583-E0E0-CA4E-B988-97ABD1416A93}"/>
          </ac:spMkLst>
        </pc:spChg>
      </pc:sldChg>
      <pc:sldMasterChg chg="del delSldLayout">
        <pc:chgData name="Alex Green" userId="f76f2c38-679b-4547-a2ca-8ac1c1b6d754" providerId="ADAL" clId="{F0458F25-9A8F-5C40-BD0C-7CB3DA793659}" dt="2022-01-28T12:19:33.958" v="40" actId="2696"/>
        <pc:sldMasterMkLst>
          <pc:docMk/>
          <pc:sldMasterMk cId="1153167653" sldId="2147483689"/>
        </pc:sldMasterMkLst>
        <pc:sldLayoutChg chg="del">
          <pc:chgData name="Alex Green" userId="f76f2c38-679b-4547-a2ca-8ac1c1b6d754" providerId="ADAL" clId="{F0458F25-9A8F-5C40-BD0C-7CB3DA793659}" dt="2022-01-28T12:19:30.473" v="38" actId="2696"/>
          <pc:sldLayoutMkLst>
            <pc:docMk/>
            <pc:sldMasterMk cId="1153167653" sldId="2147483689"/>
            <pc:sldLayoutMk cId="2221033824" sldId="2147483690"/>
          </pc:sldLayoutMkLst>
        </pc:sldLayoutChg>
        <pc:sldLayoutChg chg="del">
          <pc:chgData name="Alex Green" userId="f76f2c38-679b-4547-a2ca-8ac1c1b6d754" providerId="ADAL" clId="{F0458F25-9A8F-5C40-BD0C-7CB3DA793659}" dt="2022-01-28T12:19:30.465" v="35" actId="2696"/>
          <pc:sldLayoutMkLst>
            <pc:docMk/>
            <pc:sldMasterMk cId="1153167653" sldId="2147483689"/>
            <pc:sldLayoutMk cId="3727491559" sldId="2147483691"/>
          </pc:sldLayoutMkLst>
        </pc:sldLayoutChg>
        <pc:sldLayoutChg chg="del">
          <pc:chgData name="Alex Green" userId="f76f2c38-679b-4547-a2ca-8ac1c1b6d754" providerId="ADAL" clId="{F0458F25-9A8F-5C40-BD0C-7CB3DA793659}" dt="2022-01-28T12:19:30.454" v="34" actId="2696"/>
          <pc:sldLayoutMkLst>
            <pc:docMk/>
            <pc:sldMasterMk cId="1153167653" sldId="2147483689"/>
            <pc:sldLayoutMk cId="848352436" sldId="2147483694"/>
          </pc:sldLayoutMkLst>
        </pc:sldLayoutChg>
        <pc:sldLayoutChg chg="del">
          <pc:chgData name="Alex Green" userId="f76f2c38-679b-4547-a2ca-8ac1c1b6d754" providerId="ADAL" clId="{F0458F25-9A8F-5C40-BD0C-7CB3DA793659}" dt="2022-01-28T12:19:30.473" v="39" actId="2696"/>
          <pc:sldLayoutMkLst>
            <pc:docMk/>
            <pc:sldMasterMk cId="1153167653" sldId="2147483689"/>
            <pc:sldLayoutMk cId="2756225955" sldId="2147483695"/>
          </pc:sldLayoutMkLst>
        </pc:sldLayoutChg>
        <pc:sldLayoutChg chg="del">
          <pc:chgData name="Alex Green" userId="f76f2c38-679b-4547-a2ca-8ac1c1b6d754" providerId="ADAL" clId="{F0458F25-9A8F-5C40-BD0C-7CB3DA793659}" dt="2022-01-28T12:19:30.441" v="33" actId="2696"/>
          <pc:sldLayoutMkLst>
            <pc:docMk/>
            <pc:sldMasterMk cId="1153167653" sldId="2147483689"/>
            <pc:sldLayoutMk cId="2497513791" sldId="2147483696"/>
          </pc:sldLayoutMkLst>
        </pc:sldLayoutChg>
        <pc:sldLayoutChg chg="del">
          <pc:chgData name="Alex Green" userId="f76f2c38-679b-4547-a2ca-8ac1c1b6d754" providerId="ADAL" clId="{F0458F25-9A8F-5C40-BD0C-7CB3DA793659}" dt="2022-01-28T12:19:30.472" v="37" actId="2696"/>
          <pc:sldLayoutMkLst>
            <pc:docMk/>
            <pc:sldMasterMk cId="1153167653" sldId="2147483689"/>
            <pc:sldLayoutMk cId="3340154167" sldId="2147483698"/>
          </pc:sldLayoutMkLst>
        </pc:sldLayoutChg>
        <pc:sldLayoutChg chg="del">
          <pc:chgData name="Alex Green" userId="f76f2c38-679b-4547-a2ca-8ac1c1b6d754" providerId="ADAL" clId="{F0458F25-9A8F-5C40-BD0C-7CB3DA793659}" dt="2022-01-28T12:19:13.410" v="32" actId="2696"/>
          <pc:sldLayoutMkLst>
            <pc:docMk/>
            <pc:sldMasterMk cId="1153167653" sldId="2147483689"/>
            <pc:sldLayoutMk cId="1798840201" sldId="2147483740"/>
          </pc:sldLayoutMkLst>
        </pc:sldLayoutChg>
        <pc:sldLayoutChg chg="del">
          <pc:chgData name="Alex Green" userId="f76f2c38-679b-4547-a2ca-8ac1c1b6d754" providerId="ADAL" clId="{F0458F25-9A8F-5C40-BD0C-7CB3DA793659}" dt="2022-01-28T12:19:30.471" v="36" actId="2696"/>
          <pc:sldLayoutMkLst>
            <pc:docMk/>
            <pc:sldMasterMk cId="1153167653" sldId="2147483689"/>
            <pc:sldLayoutMk cId="1237918291" sldId="2147483743"/>
          </pc:sldLayoutMkLst>
        </pc:sldLayoutChg>
      </pc:sldMasterChg>
      <pc:sldMasterChg chg="modSp mod">
        <pc:chgData name="Alex Green" userId="f76f2c38-679b-4547-a2ca-8ac1c1b6d754" providerId="ADAL" clId="{F0458F25-9A8F-5C40-BD0C-7CB3DA793659}" dt="2022-01-14T15:30:44.218" v="9" actId="1076"/>
        <pc:sldMasterMkLst>
          <pc:docMk/>
          <pc:sldMasterMk cId="1781737825" sldId="2147483703"/>
        </pc:sldMasterMkLst>
        <pc:picChg chg="mod">
          <ac:chgData name="Alex Green" userId="f76f2c38-679b-4547-a2ca-8ac1c1b6d754" providerId="ADAL" clId="{F0458F25-9A8F-5C40-BD0C-7CB3DA793659}" dt="2022-01-14T15:30:39.249" v="5" actId="1076"/>
          <ac:picMkLst>
            <pc:docMk/>
            <pc:sldMasterMk cId="1781737825" sldId="2147483703"/>
            <ac:picMk id="13" creationId="{265108E2-57D6-F346-B219-09E120A86C9B}"/>
          </ac:picMkLst>
        </pc:picChg>
        <pc:picChg chg="mod">
          <ac:chgData name="Alex Green" userId="f76f2c38-679b-4547-a2ca-8ac1c1b6d754" providerId="ADAL" clId="{F0458F25-9A8F-5C40-BD0C-7CB3DA793659}" dt="2022-01-14T15:30:41.267" v="7" actId="1076"/>
          <ac:picMkLst>
            <pc:docMk/>
            <pc:sldMasterMk cId="1781737825" sldId="2147483703"/>
            <ac:picMk id="14" creationId="{32E8BB97-3A00-8B4C-9160-361F25DBC798}"/>
          </ac:picMkLst>
        </pc:picChg>
        <pc:picChg chg="mod">
          <ac:chgData name="Alex Green" userId="f76f2c38-679b-4547-a2ca-8ac1c1b6d754" providerId="ADAL" clId="{F0458F25-9A8F-5C40-BD0C-7CB3DA793659}" dt="2022-01-14T15:30:44.218" v="9" actId="1076"/>
          <ac:picMkLst>
            <pc:docMk/>
            <pc:sldMasterMk cId="1781737825" sldId="2147483703"/>
            <ac:picMk id="21" creationId="{F88E1BF3-01F0-8847-A549-052965E81B65}"/>
          </ac:picMkLst>
        </pc:picChg>
        <pc:picChg chg="mod">
          <ac:chgData name="Alex Green" userId="f76f2c38-679b-4547-a2ca-8ac1c1b6d754" providerId="ADAL" clId="{F0458F25-9A8F-5C40-BD0C-7CB3DA793659}" dt="2022-01-14T15:30:34.215" v="3" actId="1076"/>
          <ac:picMkLst>
            <pc:docMk/>
            <pc:sldMasterMk cId="1781737825" sldId="2147483703"/>
            <ac:picMk id="22" creationId="{DF509D45-4007-A644-961E-310A55F62945}"/>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0CED6FF-48C8-CB44-9B28-E91A9988D11F}" type="datetimeFigureOut">
              <a:rPr lang="en-GB" smtClean="0"/>
              <a:t>09/11/2023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34C54E9-9DBF-DB42-AB4E-55D76CFC8DDF}" type="slidenum">
              <a:rPr lang="en-GB" smtClean="0"/>
              <a:t>‹#›</a:t>
            </a:fld>
            <a:endParaRPr lang="en-GB"/>
          </a:p>
        </p:txBody>
      </p:sp>
    </p:spTree>
    <p:extLst>
      <p:ext uri="{BB962C8B-B14F-4D97-AF65-F5344CB8AC3E}">
        <p14:creationId xmlns:p14="http://schemas.microsoft.com/office/powerpoint/2010/main" val="3983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a:t>
            </a:fld>
            <a:endParaRPr lang="en-GB"/>
          </a:p>
        </p:txBody>
      </p:sp>
    </p:spTree>
    <p:extLst>
      <p:ext uri="{BB962C8B-B14F-4D97-AF65-F5344CB8AC3E}">
        <p14:creationId xmlns:p14="http://schemas.microsoft.com/office/powerpoint/2010/main" val="102499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Max 16 Characters</a:t>
            </a:r>
          </a:p>
        </p:txBody>
      </p:sp>
      <p:sp>
        <p:nvSpPr>
          <p:cNvPr id="4" name="Slide Number Placeholder 3"/>
          <p:cNvSpPr>
            <a:spLocks noGrp="1"/>
          </p:cNvSpPr>
          <p:nvPr>
            <p:ph type="sldNum" sz="quarter" idx="5"/>
          </p:nvPr>
        </p:nvSpPr>
        <p:spPr/>
        <p:txBody>
          <a:bodyPr/>
          <a:lstStyle/>
          <a:p>
            <a:fld id="{134C54E9-9DBF-DB42-AB4E-55D76CFC8DDF}" type="slidenum">
              <a:rPr lang="en-GB" smtClean="0"/>
              <a:t>10</a:t>
            </a:fld>
            <a:endParaRPr lang="en-GB"/>
          </a:p>
        </p:txBody>
      </p:sp>
    </p:spTree>
    <p:extLst>
      <p:ext uri="{BB962C8B-B14F-4D97-AF65-F5344CB8AC3E}">
        <p14:creationId xmlns:p14="http://schemas.microsoft.com/office/powerpoint/2010/main" val="223973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11</a:t>
            </a:fld>
            <a:endParaRPr lang="en-GB"/>
          </a:p>
        </p:txBody>
      </p:sp>
    </p:spTree>
    <p:extLst>
      <p:ext uri="{BB962C8B-B14F-4D97-AF65-F5344CB8AC3E}">
        <p14:creationId xmlns:p14="http://schemas.microsoft.com/office/powerpoint/2010/main" val="222621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button will extend wrap up to the max wrap up timer set in the customer manager</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12</a:t>
            </a:fld>
            <a:endParaRPr lang="en-GB"/>
          </a:p>
        </p:txBody>
      </p:sp>
    </p:spTree>
    <p:extLst>
      <p:ext uri="{BB962C8B-B14F-4D97-AF65-F5344CB8AC3E}">
        <p14:creationId xmlns:p14="http://schemas.microsoft.com/office/powerpoint/2010/main" val="365236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13</a:t>
            </a:fld>
            <a:endParaRPr lang="en-GB"/>
          </a:p>
        </p:txBody>
      </p:sp>
    </p:spTree>
    <p:extLst>
      <p:ext uri="{BB962C8B-B14F-4D97-AF65-F5344CB8AC3E}">
        <p14:creationId xmlns:p14="http://schemas.microsoft.com/office/powerpoint/2010/main" val="110114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14</a:t>
            </a:fld>
            <a:endParaRPr lang="en-GB"/>
          </a:p>
        </p:txBody>
      </p:sp>
    </p:spTree>
    <p:extLst>
      <p:ext uri="{BB962C8B-B14F-4D97-AF65-F5344CB8AC3E}">
        <p14:creationId xmlns:p14="http://schemas.microsoft.com/office/powerpoint/2010/main" val="276853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15</a:t>
            </a:fld>
            <a:endParaRPr lang="en-GB"/>
          </a:p>
        </p:txBody>
      </p:sp>
    </p:spTree>
    <p:extLst>
      <p:ext uri="{BB962C8B-B14F-4D97-AF65-F5344CB8AC3E}">
        <p14:creationId xmlns:p14="http://schemas.microsoft.com/office/powerpoint/2010/main" val="146370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16</a:t>
            </a:fld>
            <a:endParaRPr lang="en-GB"/>
          </a:p>
        </p:txBody>
      </p:sp>
    </p:spTree>
    <p:extLst>
      <p:ext uri="{BB962C8B-B14F-4D97-AF65-F5344CB8AC3E}">
        <p14:creationId xmlns:p14="http://schemas.microsoft.com/office/powerpoint/2010/main" val="227495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audit log will only start recording data post-cloud 6, no historical data. No way to see who deleted call recordings.</a:t>
            </a:r>
          </a:p>
        </p:txBody>
      </p:sp>
      <p:sp>
        <p:nvSpPr>
          <p:cNvPr id="4" name="Slide Number Placeholder 3"/>
          <p:cNvSpPr>
            <a:spLocks noGrp="1"/>
          </p:cNvSpPr>
          <p:nvPr>
            <p:ph type="sldNum" sz="quarter" idx="5"/>
          </p:nvPr>
        </p:nvSpPr>
        <p:spPr/>
        <p:txBody>
          <a:bodyPr/>
          <a:lstStyle/>
          <a:p>
            <a:fld id="{134C54E9-9DBF-DB42-AB4E-55D76CFC8DDF}" type="slidenum">
              <a:rPr lang="en-GB" smtClean="0"/>
              <a:t>17</a:t>
            </a:fld>
            <a:endParaRPr lang="en-GB"/>
          </a:p>
        </p:txBody>
      </p:sp>
    </p:spTree>
    <p:extLst>
      <p:ext uri="{BB962C8B-B14F-4D97-AF65-F5344CB8AC3E}">
        <p14:creationId xmlns:p14="http://schemas.microsoft.com/office/powerpoint/2010/main" val="299450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18</a:t>
            </a:fld>
            <a:endParaRPr lang="en-GB"/>
          </a:p>
        </p:txBody>
      </p:sp>
    </p:spTree>
    <p:extLst>
      <p:ext uri="{BB962C8B-B14F-4D97-AF65-F5344CB8AC3E}">
        <p14:creationId xmlns:p14="http://schemas.microsoft.com/office/powerpoint/2010/main" val="162774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19</a:t>
            </a:fld>
            <a:endParaRPr lang="en-GB"/>
          </a:p>
        </p:txBody>
      </p:sp>
    </p:spTree>
    <p:extLst>
      <p:ext uri="{BB962C8B-B14F-4D97-AF65-F5344CB8AC3E}">
        <p14:creationId xmlns:p14="http://schemas.microsoft.com/office/powerpoint/2010/main" val="236508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a:t>
            </a:fld>
            <a:endParaRPr lang="en-GB"/>
          </a:p>
        </p:txBody>
      </p:sp>
    </p:spTree>
    <p:extLst>
      <p:ext uri="{BB962C8B-B14F-4D97-AF65-F5344CB8AC3E}">
        <p14:creationId xmlns:p14="http://schemas.microsoft.com/office/powerpoint/2010/main" val="3875919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20</a:t>
            </a:fld>
            <a:endParaRPr lang="en-GB"/>
          </a:p>
        </p:txBody>
      </p:sp>
    </p:spTree>
    <p:extLst>
      <p:ext uri="{BB962C8B-B14F-4D97-AF65-F5344CB8AC3E}">
        <p14:creationId xmlns:p14="http://schemas.microsoft.com/office/powerpoint/2010/main" val="864952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21</a:t>
            </a:fld>
            <a:endParaRPr lang="en-GB"/>
          </a:p>
        </p:txBody>
      </p:sp>
    </p:spTree>
    <p:extLst>
      <p:ext uri="{BB962C8B-B14F-4D97-AF65-F5344CB8AC3E}">
        <p14:creationId xmlns:p14="http://schemas.microsoft.com/office/powerpoint/2010/main" val="267531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22</a:t>
            </a:fld>
            <a:endParaRPr lang="en-GB"/>
          </a:p>
        </p:txBody>
      </p:sp>
    </p:spTree>
    <p:extLst>
      <p:ext uri="{BB962C8B-B14F-4D97-AF65-F5344CB8AC3E}">
        <p14:creationId xmlns:p14="http://schemas.microsoft.com/office/powerpoint/2010/main" val="3132697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23</a:t>
            </a:fld>
            <a:endParaRPr lang="en-GB"/>
          </a:p>
        </p:txBody>
      </p:sp>
    </p:spTree>
    <p:extLst>
      <p:ext uri="{BB962C8B-B14F-4D97-AF65-F5344CB8AC3E}">
        <p14:creationId xmlns:p14="http://schemas.microsoft.com/office/powerpoint/2010/main" val="3868462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25</a:t>
            </a:fld>
            <a:endParaRPr lang="en-GB"/>
          </a:p>
        </p:txBody>
      </p:sp>
    </p:spTree>
    <p:extLst>
      <p:ext uri="{BB962C8B-B14F-4D97-AF65-F5344CB8AC3E}">
        <p14:creationId xmlns:p14="http://schemas.microsoft.com/office/powerpoint/2010/main" val="3875919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26</a:t>
            </a:fld>
            <a:endParaRPr lang="en-GB"/>
          </a:p>
        </p:txBody>
      </p:sp>
    </p:spTree>
    <p:extLst>
      <p:ext uri="{BB962C8B-B14F-4D97-AF65-F5344CB8AC3E}">
        <p14:creationId xmlns:p14="http://schemas.microsoft.com/office/powerpoint/2010/main" val="3826816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27</a:t>
            </a:fld>
            <a:endParaRPr lang="en-GB"/>
          </a:p>
        </p:txBody>
      </p:sp>
    </p:spTree>
    <p:extLst>
      <p:ext uri="{BB962C8B-B14F-4D97-AF65-F5344CB8AC3E}">
        <p14:creationId xmlns:p14="http://schemas.microsoft.com/office/powerpoint/2010/main" val="626957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28</a:t>
            </a:fld>
            <a:endParaRPr lang="en-GB"/>
          </a:p>
        </p:txBody>
      </p:sp>
    </p:spTree>
    <p:extLst>
      <p:ext uri="{BB962C8B-B14F-4D97-AF65-F5344CB8AC3E}">
        <p14:creationId xmlns:p14="http://schemas.microsoft.com/office/powerpoint/2010/main" val="1990590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29</a:t>
            </a:fld>
            <a:endParaRPr lang="en-GB"/>
          </a:p>
        </p:txBody>
      </p:sp>
    </p:spTree>
    <p:extLst>
      <p:ext uri="{BB962C8B-B14F-4D97-AF65-F5344CB8AC3E}">
        <p14:creationId xmlns:p14="http://schemas.microsoft.com/office/powerpoint/2010/main" val="926810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Permission must be granted </a:t>
            </a:r>
          </a:p>
          <a:p>
            <a:pPr algn="l"/>
            <a:endParaRPr lang="en-GB"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Notification will display if there is an incoming call to any member in call pick-up group</a:t>
            </a:r>
          </a:p>
          <a:p>
            <a:r>
              <a:rPr lang="en-US" sz="1800" b="0" i="0" u="none" strike="noStrike" baseline="0" dirty="0">
                <a:solidFill>
                  <a:srgbClr val="000000"/>
                </a:solidFill>
                <a:latin typeface="Calibri" panose="020F0502020204030204" pitchFamily="34" charset="0"/>
              </a:rPr>
              <a:t>The notification will be max 3 pop-up windows concurrently</a:t>
            </a:r>
          </a:p>
          <a:p>
            <a:r>
              <a:rPr lang="en-US" sz="1800" b="0" i="0" u="none" strike="noStrike" baseline="0" dirty="0">
                <a:solidFill>
                  <a:srgbClr val="000000"/>
                </a:solidFill>
                <a:latin typeface="Calibri" panose="020F0502020204030204" pitchFamily="34" charset="0"/>
              </a:rPr>
              <a:t>Pop up window give information on CLI &amp; destination extension name</a:t>
            </a:r>
          </a:p>
          <a:p>
            <a:r>
              <a:rPr lang="en-US" sz="1800" b="0" i="0" u="none" strike="noStrike" baseline="0" dirty="0">
                <a:solidFill>
                  <a:srgbClr val="000000"/>
                </a:solidFill>
                <a:latin typeface="Calibri" panose="020F0502020204030204" pitchFamily="34" charset="0"/>
              </a:rPr>
              <a:t>Pick up button can be used to pick up the incoming call to the group</a:t>
            </a:r>
          </a:p>
          <a:p>
            <a:r>
              <a:rPr lang="en-US" sz="1800" b="0" i="0" u="none" strike="noStrike" baseline="0" dirty="0">
                <a:solidFill>
                  <a:srgbClr val="000000"/>
                </a:solidFill>
                <a:latin typeface="Calibri" panose="020F0502020204030204" pitchFamily="34" charset="0"/>
              </a:rPr>
              <a:t>No new call pickup notifications appearing during calls</a:t>
            </a:r>
          </a:p>
          <a:p>
            <a:r>
              <a:rPr lang="en-US" sz="1800" b="0" i="0" u="none" strike="noStrike" baseline="0" dirty="0">
                <a:solidFill>
                  <a:srgbClr val="000000"/>
                </a:solidFill>
                <a:latin typeface="Calibri" panose="020F0502020204030204" pitchFamily="34" charset="0"/>
              </a:rPr>
              <a:t>ONE Mobile client not supported</a:t>
            </a:r>
          </a:p>
        </p:txBody>
      </p:sp>
      <p:sp>
        <p:nvSpPr>
          <p:cNvPr id="4" name="Slide Number Placeholder 3"/>
          <p:cNvSpPr>
            <a:spLocks noGrp="1"/>
          </p:cNvSpPr>
          <p:nvPr>
            <p:ph type="sldNum" sz="quarter" idx="5"/>
          </p:nvPr>
        </p:nvSpPr>
        <p:spPr/>
        <p:txBody>
          <a:bodyPr/>
          <a:lstStyle/>
          <a:p>
            <a:fld id="{134C54E9-9DBF-DB42-AB4E-55D76CFC8DDF}" type="slidenum">
              <a:rPr lang="en-GB" smtClean="0"/>
              <a:t>30</a:t>
            </a:fld>
            <a:endParaRPr lang="en-GB"/>
          </a:p>
        </p:txBody>
      </p:sp>
    </p:spTree>
    <p:extLst>
      <p:ext uri="{BB962C8B-B14F-4D97-AF65-F5344CB8AC3E}">
        <p14:creationId xmlns:p14="http://schemas.microsoft.com/office/powerpoint/2010/main" val="81736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cannot be a mix of ACD User and ACD User – CC licenses on one tenant</a:t>
            </a:r>
          </a:p>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a:t>
            </a:fld>
            <a:endParaRPr lang="en-GB"/>
          </a:p>
        </p:txBody>
      </p:sp>
    </p:spTree>
    <p:extLst>
      <p:ext uri="{BB962C8B-B14F-4D97-AF65-F5344CB8AC3E}">
        <p14:creationId xmlns:p14="http://schemas.microsoft.com/office/powerpoint/2010/main" val="3207431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34C54E9-9DBF-DB42-AB4E-55D76CFC8DDF}" type="slidenum">
              <a:rPr lang="en-GB" smtClean="0"/>
              <a:t>31</a:t>
            </a:fld>
            <a:endParaRPr lang="en-GB"/>
          </a:p>
        </p:txBody>
      </p:sp>
    </p:spTree>
    <p:extLst>
      <p:ext uri="{BB962C8B-B14F-4D97-AF65-F5344CB8AC3E}">
        <p14:creationId xmlns:p14="http://schemas.microsoft.com/office/powerpoint/2010/main" val="2567345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32</a:t>
            </a:fld>
            <a:endParaRPr lang="en-GB"/>
          </a:p>
        </p:txBody>
      </p:sp>
    </p:spTree>
    <p:extLst>
      <p:ext uri="{BB962C8B-B14F-4D97-AF65-F5344CB8AC3E}">
        <p14:creationId xmlns:p14="http://schemas.microsoft.com/office/powerpoint/2010/main" val="1648077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33</a:t>
            </a:fld>
            <a:endParaRPr lang="en-GB"/>
          </a:p>
        </p:txBody>
      </p:sp>
    </p:spTree>
    <p:extLst>
      <p:ext uri="{BB962C8B-B14F-4D97-AF65-F5344CB8AC3E}">
        <p14:creationId xmlns:p14="http://schemas.microsoft.com/office/powerpoint/2010/main" val="2527199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34</a:t>
            </a:fld>
            <a:endParaRPr lang="en-GB"/>
          </a:p>
        </p:txBody>
      </p:sp>
    </p:spTree>
    <p:extLst>
      <p:ext uri="{BB962C8B-B14F-4D97-AF65-F5344CB8AC3E}">
        <p14:creationId xmlns:p14="http://schemas.microsoft.com/office/powerpoint/2010/main" val="1093254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35</a:t>
            </a:fld>
            <a:endParaRPr lang="en-GB"/>
          </a:p>
        </p:txBody>
      </p:sp>
    </p:spTree>
    <p:extLst>
      <p:ext uri="{BB962C8B-B14F-4D97-AF65-F5344CB8AC3E}">
        <p14:creationId xmlns:p14="http://schemas.microsoft.com/office/powerpoint/2010/main" val="656211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36</a:t>
            </a:fld>
            <a:endParaRPr lang="en-GB"/>
          </a:p>
        </p:txBody>
      </p:sp>
    </p:spTree>
    <p:extLst>
      <p:ext uri="{BB962C8B-B14F-4D97-AF65-F5344CB8AC3E}">
        <p14:creationId xmlns:p14="http://schemas.microsoft.com/office/powerpoint/2010/main" val="3569057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37</a:t>
            </a:fld>
            <a:endParaRPr lang="en-GB"/>
          </a:p>
        </p:txBody>
      </p:sp>
    </p:spTree>
    <p:extLst>
      <p:ext uri="{BB962C8B-B14F-4D97-AF65-F5344CB8AC3E}">
        <p14:creationId xmlns:p14="http://schemas.microsoft.com/office/powerpoint/2010/main" val="900566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38</a:t>
            </a:fld>
            <a:endParaRPr lang="en-GB"/>
          </a:p>
        </p:txBody>
      </p:sp>
    </p:spTree>
    <p:extLst>
      <p:ext uri="{BB962C8B-B14F-4D97-AF65-F5344CB8AC3E}">
        <p14:creationId xmlns:p14="http://schemas.microsoft.com/office/powerpoint/2010/main" val="63156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cannot be a mix of ACD User and ACD User – CC licenses on one tenant</a:t>
            </a:r>
          </a:p>
        </p:txBody>
      </p:sp>
      <p:sp>
        <p:nvSpPr>
          <p:cNvPr id="4" name="Slide Number Placeholder 3"/>
          <p:cNvSpPr>
            <a:spLocks noGrp="1"/>
          </p:cNvSpPr>
          <p:nvPr>
            <p:ph type="sldNum" sz="quarter" idx="5"/>
          </p:nvPr>
        </p:nvSpPr>
        <p:spPr/>
        <p:txBody>
          <a:bodyPr/>
          <a:lstStyle/>
          <a:p>
            <a:fld id="{134C54E9-9DBF-DB42-AB4E-55D76CFC8DDF}" type="slidenum">
              <a:rPr lang="en-GB" smtClean="0"/>
              <a:t>4</a:t>
            </a:fld>
            <a:endParaRPr lang="en-GB"/>
          </a:p>
        </p:txBody>
      </p:sp>
    </p:spTree>
    <p:extLst>
      <p:ext uri="{BB962C8B-B14F-4D97-AF65-F5344CB8AC3E}">
        <p14:creationId xmlns:p14="http://schemas.microsoft.com/office/powerpoint/2010/main" val="156888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Listed in green are the features that are possible with each type </a:t>
            </a:r>
            <a:r>
              <a:rPr lang="en-GB"/>
              <a:t>of license</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5</a:t>
            </a:fld>
            <a:endParaRPr lang="en-GB"/>
          </a:p>
        </p:txBody>
      </p:sp>
    </p:spTree>
    <p:extLst>
      <p:ext uri="{BB962C8B-B14F-4D97-AF65-F5344CB8AC3E}">
        <p14:creationId xmlns:p14="http://schemas.microsoft.com/office/powerpoint/2010/main" val="42147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groups will be defaulted at time of upgrade. So, they will need to be reconfigured in the customer manager </a:t>
            </a:r>
            <a:r>
              <a:rPr lang="en-US"/>
              <a:t>upgrade post-upgrade.</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6</a:t>
            </a:fld>
            <a:endParaRPr lang="en-GB"/>
          </a:p>
        </p:txBody>
      </p:sp>
    </p:spTree>
    <p:extLst>
      <p:ext uri="{BB962C8B-B14F-4D97-AF65-F5344CB8AC3E}">
        <p14:creationId xmlns:p14="http://schemas.microsoft.com/office/powerpoint/2010/main" val="227578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7</a:t>
            </a:fld>
            <a:endParaRPr lang="en-GB"/>
          </a:p>
        </p:txBody>
      </p:sp>
    </p:spTree>
    <p:extLst>
      <p:ext uri="{BB962C8B-B14F-4D97-AF65-F5344CB8AC3E}">
        <p14:creationId xmlns:p14="http://schemas.microsoft.com/office/powerpoint/2010/main" val="401799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8</a:t>
            </a:fld>
            <a:endParaRPr lang="en-GB"/>
          </a:p>
        </p:txBody>
      </p:sp>
    </p:spTree>
    <p:extLst>
      <p:ext uri="{BB962C8B-B14F-4D97-AF65-F5344CB8AC3E}">
        <p14:creationId xmlns:p14="http://schemas.microsoft.com/office/powerpoint/2010/main" val="46896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Callback Usage – Dictates whether callbacks can be registered for the group</a:t>
            </a:r>
          </a:p>
          <a:p>
            <a:r>
              <a:rPr lang="en-GB" dirty="0"/>
              <a:t>Callback while preserving queued call order – If this is set to “Use”, then Callbacks will retain their position in the queue</a:t>
            </a:r>
          </a:p>
          <a:p>
            <a:r>
              <a:rPr lang="en-GB" dirty="0"/>
              <a:t>Callback Registration Delay – The delay before a callback joins the queue (if not set to retain PIQ)</a:t>
            </a:r>
          </a:p>
          <a:p>
            <a:r>
              <a:rPr lang="en-GB" dirty="0"/>
              <a:t>Callback Retry Count – How many times a Callback will be attempted before it is dropped</a:t>
            </a:r>
          </a:p>
          <a:p>
            <a:r>
              <a:rPr lang="en-GB" dirty="0"/>
              <a:t>Callback Retry Interval – The minimum interval between Callback attempts</a:t>
            </a:r>
          </a:p>
          <a:p>
            <a:r>
              <a:rPr lang="en-GB" dirty="0"/>
              <a:t>Callback Success Connection Time – The minimum time that a Callback call must last to be considered a success</a:t>
            </a:r>
          </a:p>
          <a:p>
            <a:r>
              <a:rPr lang="en-GB" dirty="0"/>
              <a:t>Callback Retention Time – The maximum amount of time a Callback can remain in </a:t>
            </a:r>
            <a:r>
              <a:rPr lang="en-GB"/>
              <a:t>a queue</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9</a:t>
            </a:fld>
            <a:endParaRPr lang="en-GB"/>
          </a:p>
        </p:txBody>
      </p:sp>
    </p:spTree>
    <p:extLst>
      <p:ext uri="{BB962C8B-B14F-4D97-AF65-F5344CB8AC3E}">
        <p14:creationId xmlns:p14="http://schemas.microsoft.com/office/powerpoint/2010/main" val="127943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3646850"/>
            <a:ext cx="9365667" cy="1020969"/>
          </a:xfrm>
        </p:spPr>
        <p:txBody>
          <a:bodyPr/>
          <a:lstStyle>
            <a:lvl1pPr algn="ctr">
              <a:defRPr sz="5400" b="1">
                <a:solidFill>
                  <a:srgbClr val="52ADE1"/>
                </a:solidFill>
              </a:defRPr>
            </a:lvl1pPr>
          </a:lstStyle>
          <a:p>
            <a:r>
              <a:rPr lang="en-GB"/>
              <a:t>Click to edit Master title style</a:t>
            </a:r>
            <a:endParaRPr lang="en-US"/>
          </a:p>
        </p:txBody>
      </p:sp>
      <p:sp>
        <p:nvSpPr>
          <p:cNvPr id="3" name="Subtitle 2"/>
          <p:cNvSpPr>
            <a:spLocks noGrp="1"/>
          </p:cNvSpPr>
          <p:nvPr>
            <p:ph type="subTitle" idx="1"/>
          </p:nvPr>
        </p:nvSpPr>
        <p:spPr>
          <a:xfrm>
            <a:off x="2443361" y="485499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380121"/>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380121"/>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380121"/>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380121"/>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380121"/>
            <a:ext cx="428263" cy="0"/>
          </a:xfrm>
          <a:prstGeom prst="line">
            <a:avLst/>
          </a:prstGeom>
          <a:noFill/>
          <a:ln w="38100" cap="rnd" cmpd="sng" algn="ctr">
            <a:solidFill>
              <a:srgbClr val="AAABB3"/>
            </a:solidFill>
            <a:prstDash val="solid"/>
            <a:round/>
          </a:ln>
          <a:effectLst/>
        </p:spPr>
      </p:cxnSp>
      <p:sp>
        <p:nvSpPr>
          <p:cNvPr id="13" name="Content Placeholder 12">
            <a:extLst>
              <a:ext uri="{FF2B5EF4-FFF2-40B4-BE49-F238E27FC236}">
                <a16:creationId xmlns:a16="http://schemas.microsoft.com/office/drawing/2014/main" id="{4A323576-34C9-4945-8685-451CD2C46518}"/>
              </a:ext>
            </a:extLst>
          </p:cNvPr>
          <p:cNvSpPr>
            <a:spLocks noGrp="1"/>
          </p:cNvSpPr>
          <p:nvPr>
            <p:ph sz="quarter" idx="11"/>
          </p:nvPr>
        </p:nvSpPr>
        <p:spPr>
          <a:xfrm>
            <a:off x="4833812" y="939800"/>
            <a:ext cx="3721100" cy="2173288"/>
          </a:xfrm>
        </p:spPr>
        <p:txBody>
          <a:bodyPr anchor="b" anchorCtr="0"/>
          <a:lstStyle/>
          <a:p>
            <a:pPr lvl="0"/>
            <a:r>
              <a:rPr lang="en-GB"/>
              <a:t>Click to edit Master text styles</a:t>
            </a:r>
          </a:p>
        </p:txBody>
      </p:sp>
    </p:spTree>
    <p:extLst>
      <p:ext uri="{BB962C8B-B14F-4D97-AF65-F5344CB8AC3E}">
        <p14:creationId xmlns:p14="http://schemas.microsoft.com/office/powerpoint/2010/main" val="324306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3381307-6793-9241-90DC-5A4D0C6B2F08}"/>
              </a:ext>
            </a:extLst>
          </p:cNvPr>
          <p:cNvSpPr>
            <a:spLocks noGrp="1"/>
          </p:cNvSpPr>
          <p:nvPr>
            <p:ph type="pic" sz="quarter" idx="13"/>
          </p:nvPr>
        </p:nvSpPr>
        <p:spPr>
          <a:xfrm>
            <a:off x="0" y="0"/>
            <a:ext cx="13444538" cy="7562850"/>
          </a:xfrm>
          <a:prstGeom prst="rect">
            <a:avLst/>
          </a:prstGeom>
        </p:spPr>
        <p:txBody>
          <a:bodyPr/>
          <a:lstStyle/>
          <a:p>
            <a:endParaRPr lang="en-US"/>
          </a:p>
        </p:txBody>
      </p:sp>
      <p:sp>
        <p:nvSpPr>
          <p:cNvPr id="2" name="Title 1">
            <a:extLst>
              <a:ext uri="{FF2B5EF4-FFF2-40B4-BE49-F238E27FC236}">
                <a16:creationId xmlns:a16="http://schemas.microsoft.com/office/drawing/2014/main" id="{F6737D88-D6C7-5E49-BE2B-096B3D429FB8}"/>
              </a:ext>
            </a:extLst>
          </p:cNvPr>
          <p:cNvSpPr>
            <a:spLocks noGrp="1"/>
          </p:cNvSpPr>
          <p:nvPr>
            <p:ph type="title"/>
          </p:nvPr>
        </p:nvSpPr>
        <p:spPr>
          <a:xfrm>
            <a:off x="908447" y="2338310"/>
            <a:ext cx="11627644" cy="849390"/>
          </a:xfrm>
          <a:prstGeom prst="rect">
            <a:avLst/>
          </a:prstGeom>
          <a:effectLst>
            <a:outerShdw blurRad="50800" dist="38100" dir="2700000" algn="tl" rotWithShape="0">
              <a:prstClr val="black">
                <a:alpha val="40000"/>
              </a:prstClr>
            </a:outerShdw>
          </a:effectLst>
        </p:spPr>
        <p:txBody>
          <a:bodyPr/>
          <a:lstStyle>
            <a:lvl1pPr algn="ctr">
              <a:defRPr sz="6000">
                <a:solidFill>
                  <a:schemeClr val="bg1"/>
                </a:solidFill>
              </a:defRPr>
            </a:lvl1pPr>
          </a:lstStyle>
          <a:p>
            <a:r>
              <a:rPr lang="en-GB"/>
              <a:t>Click to edit Master title style</a:t>
            </a:r>
          </a:p>
        </p:txBody>
      </p:sp>
      <p:sp>
        <p:nvSpPr>
          <p:cNvPr id="13" name="Text Placeholder 12">
            <a:extLst>
              <a:ext uri="{FF2B5EF4-FFF2-40B4-BE49-F238E27FC236}">
                <a16:creationId xmlns:a16="http://schemas.microsoft.com/office/drawing/2014/main" id="{FEB5C1EF-6595-42D3-8F58-A8CD9B93F72D}"/>
              </a:ext>
            </a:extLst>
          </p:cNvPr>
          <p:cNvSpPr>
            <a:spLocks noGrp="1"/>
          </p:cNvSpPr>
          <p:nvPr>
            <p:ph type="body" sz="quarter" idx="11"/>
          </p:nvPr>
        </p:nvSpPr>
        <p:spPr>
          <a:xfrm>
            <a:off x="787320" y="6776208"/>
            <a:ext cx="1653374" cy="61850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lvl2pPr marL="457200" indent="0">
              <a:buFontTx/>
              <a:buNone/>
              <a:defRPr>
                <a:solidFill>
                  <a:srgbClr val="214157">
                    <a:alpha val="0"/>
                  </a:srgbClr>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7D7F5A66-D5C2-4CDA-83F4-A1B4C08E35E9}"/>
              </a:ext>
            </a:extLst>
          </p:cNvPr>
          <p:cNvSpPr>
            <a:spLocks noGrp="1"/>
          </p:cNvSpPr>
          <p:nvPr>
            <p:ph type="body" sz="quarter" idx="12" hasCustomPrompt="1"/>
          </p:nvPr>
        </p:nvSpPr>
        <p:spPr>
          <a:xfrm>
            <a:off x="10768878" y="6812784"/>
            <a:ext cx="1767213" cy="491701"/>
          </a:xfrm>
          <a:prstGeom prst="rect">
            <a:avLst/>
          </a:prstGeom>
          <a:blipFill>
            <a:blip r:embed="rId3"/>
            <a:stretch>
              <a:fillRect/>
            </a:stretch>
          </a:blipFill>
        </p:spPr>
        <p:txBody>
          <a:bodyPr/>
          <a:lstStyle>
            <a:lvl2pPr marL="457200" indent="0">
              <a:buFontTx/>
              <a:buNone/>
              <a:defRPr>
                <a:solidFill>
                  <a:srgbClr val="214157">
                    <a:alpha val="2000"/>
                  </a:srgbClr>
                </a:solidFill>
              </a:defRPr>
            </a:lvl2pPr>
          </a:lstStyle>
          <a:p>
            <a:pPr lvl="0"/>
            <a:r>
              <a:rPr lang="en-US"/>
              <a:t>Click to edit aster text styles</a:t>
            </a:r>
          </a:p>
          <a:p>
            <a:pPr lvl="1"/>
            <a:r>
              <a:rPr lang="en-US"/>
              <a:t>Second level</a:t>
            </a:r>
          </a:p>
        </p:txBody>
      </p:sp>
    </p:spTree>
    <p:extLst>
      <p:ext uri="{BB962C8B-B14F-4D97-AF65-F5344CB8AC3E}">
        <p14:creationId xmlns:p14="http://schemas.microsoft.com/office/powerpoint/2010/main" val="394128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DE8E358-4209-304E-9843-90FA5358D0E7}"/>
              </a:ext>
            </a:extLst>
          </p:cNvPr>
          <p:cNvSpPr>
            <a:spLocks noGrp="1"/>
          </p:cNvSpPr>
          <p:nvPr>
            <p:ph type="pic" sz="quarter" idx="13"/>
          </p:nvPr>
        </p:nvSpPr>
        <p:spPr>
          <a:xfrm>
            <a:off x="0" y="0"/>
            <a:ext cx="13444538" cy="7562850"/>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FEB5C1EF-6595-42D3-8F58-A8CD9B93F72D}"/>
              </a:ext>
            </a:extLst>
          </p:cNvPr>
          <p:cNvSpPr>
            <a:spLocks noGrp="1"/>
          </p:cNvSpPr>
          <p:nvPr>
            <p:ph type="body" sz="quarter" idx="11"/>
          </p:nvPr>
        </p:nvSpPr>
        <p:spPr>
          <a:xfrm>
            <a:off x="787320" y="6776208"/>
            <a:ext cx="1653374" cy="61850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lvl2pPr marL="457200" indent="0">
              <a:buFontTx/>
              <a:buNone/>
              <a:defRPr>
                <a:solidFill>
                  <a:srgbClr val="214157">
                    <a:alpha val="0"/>
                  </a:srgbClr>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7D7F5A66-D5C2-4CDA-83F4-A1B4C08E35E9}"/>
              </a:ext>
            </a:extLst>
          </p:cNvPr>
          <p:cNvSpPr>
            <a:spLocks noGrp="1"/>
          </p:cNvSpPr>
          <p:nvPr>
            <p:ph type="body" sz="quarter" idx="12" hasCustomPrompt="1"/>
          </p:nvPr>
        </p:nvSpPr>
        <p:spPr>
          <a:xfrm>
            <a:off x="10768878" y="6812784"/>
            <a:ext cx="1767213" cy="491701"/>
          </a:xfrm>
          <a:prstGeom prst="rect">
            <a:avLst/>
          </a:prstGeom>
          <a:blipFill>
            <a:blip r:embed="rId3"/>
            <a:stretch>
              <a:fillRect/>
            </a:stretch>
          </a:blipFill>
        </p:spPr>
        <p:txBody>
          <a:bodyPr/>
          <a:lstStyle>
            <a:lvl2pPr marL="457200" indent="0">
              <a:buFontTx/>
              <a:buNone/>
              <a:defRPr>
                <a:solidFill>
                  <a:srgbClr val="214157">
                    <a:alpha val="2000"/>
                  </a:srgbClr>
                </a:solidFill>
              </a:defRPr>
            </a:lvl2pPr>
          </a:lstStyle>
          <a:p>
            <a:pPr lvl="0"/>
            <a:r>
              <a:rPr lang="en-US"/>
              <a:t>Click to edit aster text styles</a:t>
            </a:r>
          </a:p>
          <a:p>
            <a:pPr lvl="1"/>
            <a:r>
              <a:rPr lang="en-US"/>
              <a:t>Second level</a:t>
            </a:r>
          </a:p>
        </p:txBody>
      </p:sp>
      <p:sp>
        <p:nvSpPr>
          <p:cNvPr id="8" name="Content Placeholder 4">
            <a:extLst>
              <a:ext uri="{FF2B5EF4-FFF2-40B4-BE49-F238E27FC236}">
                <a16:creationId xmlns:a16="http://schemas.microsoft.com/office/drawing/2014/main" id="{68BE05D2-7017-4343-8D03-FB3F2D7BEA60}"/>
              </a:ext>
            </a:extLst>
          </p:cNvPr>
          <p:cNvSpPr>
            <a:spLocks noGrp="1"/>
          </p:cNvSpPr>
          <p:nvPr>
            <p:ph sz="quarter" idx="14"/>
          </p:nvPr>
        </p:nvSpPr>
        <p:spPr>
          <a:xfrm>
            <a:off x="914400" y="4267200"/>
            <a:ext cx="11622088" cy="1968500"/>
          </a:xfrm>
          <a:prstGeom prst="rect">
            <a:avLst/>
          </a:prstGeom>
        </p:spPr>
        <p:txBody>
          <a:bodyPr/>
          <a:lstStyle>
            <a:lvl1pPr>
              <a:buClr>
                <a:schemeClr val="bg1"/>
              </a:buClr>
              <a:defRPr>
                <a:solidFill>
                  <a:schemeClr val="bg1"/>
                </a:solidFill>
                <a:effectLst>
                  <a:outerShdw blurRad="50800" dist="38100" dir="2700000" algn="tl" rotWithShape="0">
                    <a:prstClr val="black">
                      <a:alpha val="47000"/>
                    </a:prstClr>
                  </a:outerShdw>
                </a:effectLst>
              </a:defRPr>
            </a:lvl1pPr>
            <a:lvl2pPr>
              <a:buClr>
                <a:schemeClr val="bg1"/>
              </a:buClr>
              <a:defRPr>
                <a:solidFill>
                  <a:schemeClr val="bg1"/>
                </a:solidFill>
                <a:effectLst>
                  <a:outerShdw blurRad="50800" dist="38100" dir="2700000" algn="tl" rotWithShape="0">
                    <a:prstClr val="black">
                      <a:alpha val="47000"/>
                    </a:prstClr>
                  </a:outerShdw>
                </a:effectLst>
              </a:defRPr>
            </a:lvl2pPr>
            <a:lvl3pPr>
              <a:buClr>
                <a:schemeClr val="bg1"/>
              </a:buClr>
              <a:defRPr>
                <a:solidFill>
                  <a:schemeClr val="bg1"/>
                </a:solidFill>
                <a:effectLst>
                  <a:outerShdw blurRad="50800" dist="38100" dir="2700000" algn="tl" rotWithShape="0">
                    <a:prstClr val="black">
                      <a:alpha val="47000"/>
                    </a:prstClr>
                  </a:outerShdw>
                </a:effectLst>
              </a:defRPr>
            </a:lvl3pPr>
            <a:lvl4pPr>
              <a:buClr>
                <a:schemeClr val="bg1"/>
              </a:buClr>
              <a:defRPr>
                <a:solidFill>
                  <a:schemeClr val="bg1"/>
                </a:solidFill>
                <a:effectLst>
                  <a:outerShdw blurRad="50800" dist="38100" dir="2700000" algn="tl" rotWithShape="0">
                    <a:prstClr val="black">
                      <a:alpha val="47000"/>
                    </a:prstClr>
                  </a:outerShdw>
                </a:effectLst>
              </a:defRPr>
            </a:lvl4pPr>
            <a:lvl5pPr>
              <a:buClr>
                <a:schemeClr val="bg1"/>
              </a:buClr>
              <a:defRPr>
                <a:solidFill>
                  <a:schemeClr val="bg1"/>
                </a:solidFill>
                <a:effectLst>
                  <a:outerShdw blurRad="50800" dist="38100" dir="2700000" algn="tl" rotWithShape="0">
                    <a:prstClr val="black">
                      <a:alpha val="47000"/>
                    </a:prstClr>
                  </a:outerShdw>
                </a:effect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1">
            <a:extLst>
              <a:ext uri="{FF2B5EF4-FFF2-40B4-BE49-F238E27FC236}">
                <a16:creationId xmlns:a16="http://schemas.microsoft.com/office/drawing/2014/main" id="{891B2DA9-A31C-944E-BAF4-4D8BC524D663}"/>
              </a:ext>
            </a:extLst>
          </p:cNvPr>
          <p:cNvSpPr>
            <a:spLocks noGrp="1"/>
          </p:cNvSpPr>
          <p:nvPr>
            <p:ph type="title"/>
          </p:nvPr>
        </p:nvSpPr>
        <p:spPr>
          <a:xfrm>
            <a:off x="908447" y="1627110"/>
            <a:ext cx="11627644" cy="849390"/>
          </a:xfrm>
          <a:prstGeom prst="rect">
            <a:avLst/>
          </a:prstGeom>
          <a:effectLst>
            <a:outerShdw blurRad="50800" dist="38100" dir="2700000" algn="tl" rotWithShape="0">
              <a:prstClr val="black">
                <a:alpha val="40000"/>
              </a:prstClr>
            </a:outerShdw>
          </a:effectLst>
        </p:spPr>
        <p:txBody>
          <a:bodyPr/>
          <a:lstStyle>
            <a:lvl1pPr algn="ctr">
              <a:defRPr sz="6000">
                <a:solidFill>
                  <a:schemeClr val="bg1"/>
                </a:solidFill>
              </a:defRPr>
            </a:lvl1pPr>
          </a:lstStyle>
          <a:p>
            <a:r>
              <a:rPr lang="en-GB"/>
              <a:t>Click to edit Master title style</a:t>
            </a:r>
          </a:p>
        </p:txBody>
      </p:sp>
    </p:spTree>
    <p:extLst>
      <p:ext uri="{BB962C8B-B14F-4D97-AF65-F5344CB8AC3E}">
        <p14:creationId xmlns:p14="http://schemas.microsoft.com/office/powerpoint/2010/main" val="135647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2340273"/>
            <a:ext cx="9365667" cy="1020969"/>
          </a:xfrm>
        </p:spPr>
        <p:txBody>
          <a:bodyPr/>
          <a:lstStyle>
            <a:lvl1pPr algn="ctr">
              <a:defRPr sz="5400" b="1">
                <a:solidFill>
                  <a:srgbClr val="52ADE1"/>
                </a:solidFill>
              </a:defRPr>
            </a:lvl1pPr>
          </a:lstStyle>
          <a:p>
            <a:r>
              <a:rPr lang="en-GB"/>
              <a:t>Click to edit Master title style</a:t>
            </a:r>
            <a:endParaRPr lang="en-US"/>
          </a:p>
        </p:txBody>
      </p:sp>
      <p:sp>
        <p:nvSpPr>
          <p:cNvPr id="3" name="Subtitle 2"/>
          <p:cNvSpPr>
            <a:spLocks noGrp="1"/>
          </p:cNvSpPr>
          <p:nvPr>
            <p:ph type="subTitle" idx="1"/>
          </p:nvPr>
        </p:nvSpPr>
        <p:spPr>
          <a:xfrm>
            <a:off x="2443361" y="378142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grpSp>
        <p:nvGrpSpPr>
          <p:cNvPr id="4" name="Group 3">
            <a:extLst>
              <a:ext uri="{FF2B5EF4-FFF2-40B4-BE49-F238E27FC236}">
                <a16:creationId xmlns:a16="http://schemas.microsoft.com/office/drawing/2014/main" id="{A5A3714D-60F3-6A4B-A9AE-DC17C5086EBB}"/>
              </a:ext>
            </a:extLst>
          </p:cNvPr>
          <p:cNvGrpSpPr/>
          <p:nvPr userDrawn="1"/>
        </p:nvGrpSpPr>
        <p:grpSpPr>
          <a:xfrm>
            <a:off x="5253314" y="3565527"/>
            <a:ext cx="2893671" cy="0"/>
            <a:chOff x="5253314" y="3094883"/>
            <a:chExt cx="2893671" cy="0"/>
          </a:xfrm>
        </p:grpSpPr>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094883"/>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094883"/>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094883"/>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094883"/>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094883"/>
              <a:ext cx="428263" cy="0"/>
            </a:xfrm>
            <a:prstGeom prst="line">
              <a:avLst/>
            </a:prstGeom>
            <a:noFill/>
            <a:ln w="38100" cap="rnd" cmpd="sng" algn="ctr">
              <a:solidFill>
                <a:srgbClr val="AAABB3"/>
              </a:solidFill>
              <a:prstDash val="solid"/>
              <a:round/>
            </a:ln>
            <a:effectLst/>
          </p:spPr>
        </p:cxnSp>
      </p:grpSp>
    </p:spTree>
    <p:extLst>
      <p:ext uri="{BB962C8B-B14F-4D97-AF65-F5344CB8AC3E}">
        <p14:creationId xmlns:p14="http://schemas.microsoft.com/office/powerpoint/2010/main" val="165779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1598613"/>
            <a:ext cx="5721350"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1598613"/>
            <a:ext cx="5722938"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5" name="Title 1">
            <a:extLst>
              <a:ext uri="{FF2B5EF4-FFF2-40B4-BE49-F238E27FC236}">
                <a16:creationId xmlns:a16="http://schemas.microsoft.com/office/drawing/2014/main" id="{B0B703CD-82A5-4F41-B874-A1AABA0733B0}"/>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17426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7D88-D6C7-5E49-BE2B-096B3D429FB8}"/>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6316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a:xfrm>
            <a:off x="923925" y="2307655"/>
            <a:ext cx="11596688" cy="42342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1">
            <a:extLst>
              <a:ext uri="{FF2B5EF4-FFF2-40B4-BE49-F238E27FC236}">
                <a16:creationId xmlns:a16="http://schemas.microsoft.com/office/drawing/2014/main" id="{7B4914B0-A49F-984A-9A7B-F97B0831B988}"/>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
        <p:nvSpPr>
          <p:cNvPr id="6" name="Text Placeholder 7">
            <a:extLst>
              <a:ext uri="{FF2B5EF4-FFF2-40B4-BE49-F238E27FC236}">
                <a16:creationId xmlns:a16="http://schemas.microsoft.com/office/drawing/2014/main" id="{75633952-3A4C-DA40-9138-A8F2D3A5C5C2}"/>
              </a:ext>
            </a:extLst>
          </p:cNvPr>
          <p:cNvSpPr>
            <a:spLocks noGrp="1"/>
          </p:cNvSpPr>
          <p:nvPr>
            <p:ph type="body" sz="quarter" idx="10" hasCustomPrompt="1"/>
          </p:nvPr>
        </p:nvSpPr>
        <p:spPr>
          <a:xfrm>
            <a:off x="908843" y="1583324"/>
            <a:ext cx="11627643" cy="491702"/>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Tree>
    <p:extLst>
      <p:ext uri="{BB962C8B-B14F-4D97-AF65-F5344CB8AC3E}">
        <p14:creationId xmlns:p14="http://schemas.microsoft.com/office/powerpoint/2010/main" val="85136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1598613"/>
            <a:ext cx="5721350"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1598613"/>
            <a:ext cx="5722938"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5" name="Title 1">
            <a:extLst>
              <a:ext uri="{FF2B5EF4-FFF2-40B4-BE49-F238E27FC236}">
                <a16:creationId xmlns:a16="http://schemas.microsoft.com/office/drawing/2014/main" id="{B0B703CD-82A5-4F41-B874-A1AABA0733B0}"/>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193118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2321510"/>
            <a:ext cx="5721350" cy="4311651"/>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2321510"/>
            <a:ext cx="5722938" cy="4311651"/>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8" name="Text Placeholder 7">
            <a:extLst>
              <a:ext uri="{FF2B5EF4-FFF2-40B4-BE49-F238E27FC236}">
                <a16:creationId xmlns:a16="http://schemas.microsoft.com/office/drawing/2014/main" id="{2E10547D-3308-024C-8D37-9CCF519DEA53}"/>
              </a:ext>
            </a:extLst>
          </p:cNvPr>
          <p:cNvSpPr>
            <a:spLocks noGrp="1"/>
          </p:cNvSpPr>
          <p:nvPr>
            <p:ph type="body" sz="quarter" idx="10" hasCustomPrompt="1"/>
          </p:nvPr>
        </p:nvSpPr>
        <p:spPr>
          <a:xfrm>
            <a:off x="908844" y="1583323"/>
            <a:ext cx="5751512" cy="617537"/>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
        <p:nvSpPr>
          <p:cNvPr id="9" name="Text Placeholder 7">
            <a:extLst>
              <a:ext uri="{FF2B5EF4-FFF2-40B4-BE49-F238E27FC236}">
                <a16:creationId xmlns:a16="http://schemas.microsoft.com/office/drawing/2014/main" id="{D7FE183F-391E-B34F-8163-1C63B2619E63}"/>
              </a:ext>
            </a:extLst>
          </p:cNvPr>
          <p:cNvSpPr>
            <a:spLocks noGrp="1"/>
          </p:cNvSpPr>
          <p:nvPr>
            <p:ph type="body" sz="quarter" idx="11" hasCustomPrompt="1"/>
          </p:nvPr>
        </p:nvSpPr>
        <p:spPr>
          <a:xfrm>
            <a:off x="6797675" y="1583323"/>
            <a:ext cx="5751512" cy="617537"/>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
        <p:nvSpPr>
          <p:cNvPr id="7" name="Title 1">
            <a:extLst>
              <a:ext uri="{FF2B5EF4-FFF2-40B4-BE49-F238E27FC236}">
                <a16:creationId xmlns:a16="http://schemas.microsoft.com/office/drawing/2014/main" id="{E6484503-8B50-FB41-9AB2-29B0DF0D0781}"/>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103018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18327C-FA93-644F-9DB2-7F0E31F7280F}"/>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377113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2340273"/>
            <a:ext cx="9365667" cy="1020969"/>
          </a:xfrm>
        </p:spPr>
        <p:txBody>
          <a:bodyPr/>
          <a:lstStyle>
            <a:lvl1pPr algn="ctr">
              <a:defRPr sz="5400" b="1">
                <a:solidFill>
                  <a:srgbClr val="52ADE1"/>
                </a:solidFill>
              </a:defRPr>
            </a:lvl1pPr>
          </a:lstStyle>
          <a:p>
            <a:r>
              <a:rPr lang="en-GB"/>
              <a:t>Click to edit Master title style</a:t>
            </a:r>
            <a:endParaRPr lang="en-US"/>
          </a:p>
        </p:txBody>
      </p:sp>
      <p:sp>
        <p:nvSpPr>
          <p:cNvPr id="3" name="Subtitle 2"/>
          <p:cNvSpPr>
            <a:spLocks noGrp="1"/>
          </p:cNvSpPr>
          <p:nvPr>
            <p:ph type="subTitle" idx="1"/>
          </p:nvPr>
        </p:nvSpPr>
        <p:spPr>
          <a:xfrm>
            <a:off x="2443361" y="378142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grpSp>
        <p:nvGrpSpPr>
          <p:cNvPr id="4" name="Group 3">
            <a:extLst>
              <a:ext uri="{FF2B5EF4-FFF2-40B4-BE49-F238E27FC236}">
                <a16:creationId xmlns:a16="http://schemas.microsoft.com/office/drawing/2014/main" id="{A5A3714D-60F3-6A4B-A9AE-DC17C5086EBB}"/>
              </a:ext>
            </a:extLst>
          </p:cNvPr>
          <p:cNvGrpSpPr/>
          <p:nvPr userDrawn="1"/>
        </p:nvGrpSpPr>
        <p:grpSpPr>
          <a:xfrm>
            <a:off x="5253314" y="3565527"/>
            <a:ext cx="2893671" cy="0"/>
            <a:chOff x="5253314" y="3094883"/>
            <a:chExt cx="2893671" cy="0"/>
          </a:xfrm>
        </p:grpSpPr>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094883"/>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094883"/>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094883"/>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094883"/>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094883"/>
              <a:ext cx="428263" cy="0"/>
            </a:xfrm>
            <a:prstGeom prst="line">
              <a:avLst/>
            </a:prstGeom>
            <a:noFill/>
            <a:ln w="38100" cap="rnd" cmpd="sng" algn="ctr">
              <a:solidFill>
                <a:srgbClr val="AAABB3"/>
              </a:solidFill>
              <a:prstDash val="solid"/>
              <a:round/>
            </a:ln>
            <a:effectLst/>
          </p:spPr>
        </p:cxnSp>
      </p:grpSp>
    </p:spTree>
    <p:extLst>
      <p:ext uri="{BB962C8B-B14F-4D97-AF65-F5344CB8AC3E}">
        <p14:creationId xmlns:p14="http://schemas.microsoft.com/office/powerpoint/2010/main" val="33572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png"/><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891502" y="2622133"/>
            <a:ext cx="80099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a:t>Main Title</a:t>
            </a:r>
          </a:p>
        </p:txBody>
      </p:sp>
      <p:sp>
        <p:nvSpPr>
          <p:cNvPr id="2051" name="Text Placeholder 2"/>
          <p:cNvSpPr>
            <a:spLocks noGrp="1"/>
          </p:cNvSpPr>
          <p:nvPr>
            <p:ph type="body" idx="1"/>
          </p:nvPr>
        </p:nvSpPr>
        <p:spPr bwMode="auto">
          <a:xfrm>
            <a:off x="5095195" y="3781425"/>
            <a:ext cx="360257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a:t>Subtitle </a:t>
            </a:r>
          </a:p>
        </p:txBody>
      </p:sp>
      <p:pic>
        <p:nvPicPr>
          <p:cNvPr id="8" name="Picture 7">
            <a:extLst>
              <a:ext uri="{FF2B5EF4-FFF2-40B4-BE49-F238E27FC236}">
                <a16:creationId xmlns:a16="http://schemas.microsoft.com/office/drawing/2014/main" id="{26E92EE7-B94E-3D41-8A96-1383DB6D853E}"/>
              </a:ext>
            </a:extLst>
          </p:cNvPr>
          <p:cNvPicPr>
            <a:picLocks noChangeAspect="1"/>
          </p:cNvPicPr>
          <p:nvPr/>
        </p:nvPicPr>
        <p:blipFill>
          <a:blip r:embed="rId5"/>
          <a:stretch>
            <a:fillRect/>
          </a:stretch>
        </p:blipFill>
        <p:spPr>
          <a:xfrm>
            <a:off x="10787168" y="6868459"/>
            <a:ext cx="1870051" cy="433635"/>
          </a:xfrm>
          <a:prstGeom prst="rect">
            <a:avLst/>
          </a:prstGeom>
        </p:spPr>
      </p:pic>
      <p:pic>
        <p:nvPicPr>
          <p:cNvPr id="9" name="Picture 8">
            <a:extLst>
              <a:ext uri="{FF2B5EF4-FFF2-40B4-BE49-F238E27FC236}">
                <a16:creationId xmlns:a16="http://schemas.microsoft.com/office/drawing/2014/main" id="{4806BF11-BB2C-1446-B997-42BD681F9D2B}"/>
              </a:ext>
            </a:extLst>
          </p:cNvPr>
          <p:cNvPicPr>
            <a:picLocks noChangeAspect="1"/>
          </p:cNvPicPr>
          <p:nvPr/>
        </p:nvPicPr>
        <p:blipFill>
          <a:blip r:embed="rId6"/>
          <a:stretch>
            <a:fillRect/>
          </a:stretch>
        </p:blipFill>
        <p:spPr>
          <a:xfrm>
            <a:off x="787319" y="6771656"/>
            <a:ext cx="1653374" cy="623061"/>
          </a:xfrm>
          <a:prstGeom prst="rect">
            <a:avLst/>
          </a:prstGeom>
        </p:spPr>
      </p:pic>
      <p:pic>
        <p:nvPicPr>
          <p:cNvPr id="6" name="Content Placeholder 4" descr="Icon&#10;&#10;Description automatically generated">
            <a:extLst>
              <a:ext uri="{FF2B5EF4-FFF2-40B4-BE49-F238E27FC236}">
                <a16:creationId xmlns:a16="http://schemas.microsoft.com/office/drawing/2014/main" id="{C951128C-B529-F94E-846F-7E65AB7E62E9}"/>
              </a:ext>
            </a:extLst>
          </p:cNvPr>
          <p:cNvPicPr>
            <a:picLocks noChangeAspect="1"/>
          </p:cNvPicPr>
          <p:nvPr userDrawn="1"/>
        </p:nvPicPr>
        <p:blipFill>
          <a:blip r:embed="rId7"/>
          <a:stretch>
            <a:fillRect/>
          </a:stretch>
        </p:blipFill>
        <p:spPr>
          <a:xfrm>
            <a:off x="0" y="-150474"/>
            <a:ext cx="1469094" cy="2173288"/>
          </a:xfrm>
          <a:prstGeom prst="rect">
            <a:avLst/>
          </a:prstGeom>
        </p:spPr>
      </p:pic>
      <p:pic>
        <p:nvPicPr>
          <p:cNvPr id="7" name="Picture 6" descr="A picture containing black, close&#10;&#10;Description automatically generated">
            <a:extLst>
              <a:ext uri="{FF2B5EF4-FFF2-40B4-BE49-F238E27FC236}">
                <a16:creationId xmlns:a16="http://schemas.microsoft.com/office/drawing/2014/main" id="{6D5107FC-DDA3-D144-A74C-B7051AE6F3D5}"/>
              </a:ext>
            </a:extLst>
          </p:cNvPr>
          <p:cNvPicPr>
            <a:picLocks noChangeAspect="1"/>
          </p:cNvPicPr>
          <p:nvPr userDrawn="1"/>
        </p:nvPicPr>
        <p:blipFill>
          <a:blip r:embed="rId8"/>
          <a:stretch>
            <a:fillRect/>
          </a:stretch>
        </p:blipFill>
        <p:spPr>
          <a:xfrm>
            <a:off x="11234738" y="0"/>
            <a:ext cx="2209800" cy="2209800"/>
          </a:xfrm>
          <a:prstGeom prst="rect">
            <a:avLst/>
          </a:prstGeom>
        </p:spPr>
      </p:pic>
    </p:spTree>
    <p:extLst>
      <p:ext uri="{BB962C8B-B14F-4D97-AF65-F5344CB8AC3E}">
        <p14:creationId xmlns:p14="http://schemas.microsoft.com/office/powerpoint/2010/main" val="3423587549"/>
      </p:ext>
    </p:extLst>
  </p:cSld>
  <p:clrMap bg1="lt1" tx1="dk1" bg2="lt2" tx2="dk2" accent1="accent1" accent2="accent2" accent3="accent3" accent4="accent4" accent5="accent5" accent6="accent6" hlink="hlink" folHlink="folHlink"/>
  <p:sldLayoutIdLst>
    <p:sldLayoutId id="2147483723" r:id="rId1"/>
    <p:sldLayoutId id="2147483741" r:id="rId2"/>
    <p:sldLayoutId id="2147483745" r:id="rId3"/>
  </p:sldLayoutIdLst>
  <p:hf hdr="0" dt="0"/>
  <p:txStyles>
    <p:titleStyle>
      <a:lvl1pPr algn="ctr" defTabSz="503238" rtl="0" eaLnBrk="1" fontAlgn="base" hangingPunct="1">
        <a:spcBef>
          <a:spcPct val="0"/>
        </a:spcBef>
        <a:spcAft>
          <a:spcPct val="0"/>
        </a:spcAft>
        <a:defRPr sz="5400" b="1" kern="1200">
          <a:solidFill>
            <a:srgbClr val="52ADE1"/>
          </a:solidFill>
          <a:latin typeface="Source Sans Pro" panose="020B0503030403020204" pitchFamily="34" charset="0"/>
          <a:ea typeface="Source Sans Pro" panose="020B0503030403020204" pitchFamily="34" charset="0"/>
          <a:cs typeface="+mj-cs"/>
        </a:defRPr>
      </a:lvl1pPr>
      <a:lvl2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ctr" defTabSz="503238" rtl="0" eaLnBrk="1" fontAlgn="base" hangingPunct="1">
        <a:spcBef>
          <a:spcPct val="20000"/>
        </a:spcBef>
        <a:spcAft>
          <a:spcPct val="0"/>
        </a:spcAft>
        <a:buFont typeface="Arial" panose="020B0604020202020204" pitchFamily="34" charset="0"/>
        <a:defRPr sz="3600" kern="1200">
          <a:solidFill>
            <a:srgbClr val="214157"/>
          </a:solidFill>
          <a:latin typeface="Source Sans Pro" panose="020B0503030403020204" pitchFamily="34" charset="0"/>
          <a:ea typeface="Source Sans Pro" panose="020B0503030403020204" pitchFamily="34" charset="0"/>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09071-6D84-1940-8BEA-6A71CEBF45FD}"/>
              </a:ext>
            </a:extLst>
          </p:cNvPr>
          <p:cNvSpPr>
            <a:spLocks noGrp="1"/>
          </p:cNvSpPr>
          <p:nvPr>
            <p:ph type="title"/>
          </p:nvPr>
        </p:nvSpPr>
        <p:spPr>
          <a:xfrm>
            <a:off x="906729" y="601767"/>
            <a:ext cx="11627644" cy="491701"/>
          </a:xfrm>
          <a:prstGeom prst="rect">
            <a:avLst/>
          </a:prstGeom>
        </p:spPr>
        <p:txBody>
          <a:bodyPr vert="horz" lIns="91440" tIns="45720" rIns="91440" bIns="4572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E159E54E-8B31-E34A-89CC-4383FDCBDBB8}"/>
              </a:ext>
            </a:extLst>
          </p:cNvPr>
          <p:cNvSpPr>
            <a:spLocks noGrp="1"/>
          </p:cNvSpPr>
          <p:nvPr>
            <p:ph type="body" idx="1"/>
          </p:nvPr>
        </p:nvSpPr>
        <p:spPr>
          <a:xfrm>
            <a:off x="923925" y="1521249"/>
            <a:ext cx="11596688" cy="47990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Content Placeholder 2">
            <a:extLst>
              <a:ext uri="{FF2B5EF4-FFF2-40B4-BE49-F238E27FC236}">
                <a16:creationId xmlns:a16="http://schemas.microsoft.com/office/drawing/2014/main" id="{CD37B070-E9D9-DD48-B2CB-68B0B1F0C227}"/>
              </a:ext>
            </a:extLst>
          </p:cNvPr>
          <p:cNvSpPr txBox="1">
            <a:spLocks/>
          </p:cNvSpPr>
          <p:nvPr/>
        </p:nvSpPr>
        <p:spPr>
          <a:xfrm>
            <a:off x="7138737" y="1673650"/>
            <a:ext cx="5534276" cy="3090856"/>
          </a:xfrm>
          <a:prstGeom prst="rect">
            <a:avLst/>
          </a:prstGeom>
        </p:spPr>
        <p:txBody>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a:p>
        </p:txBody>
      </p:sp>
      <p:pic>
        <p:nvPicPr>
          <p:cNvPr id="21" name="Picture 20">
            <a:extLst>
              <a:ext uri="{FF2B5EF4-FFF2-40B4-BE49-F238E27FC236}">
                <a16:creationId xmlns:a16="http://schemas.microsoft.com/office/drawing/2014/main" id="{F88E1BF3-01F0-8847-A549-052965E81B65}"/>
              </a:ext>
            </a:extLst>
          </p:cNvPr>
          <p:cNvPicPr>
            <a:picLocks noChangeAspect="1"/>
          </p:cNvPicPr>
          <p:nvPr/>
        </p:nvPicPr>
        <p:blipFill>
          <a:blip r:embed="rId8"/>
          <a:stretch>
            <a:fillRect/>
          </a:stretch>
        </p:blipFill>
        <p:spPr>
          <a:xfrm>
            <a:off x="10787168" y="6868459"/>
            <a:ext cx="1870051" cy="433635"/>
          </a:xfrm>
          <a:prstGeom prst="rect">
            <a:avLst/>
          </a:prstGeom>
        </p:spPr>
      </p:pic>
      <p:pic>
        <p:nvPicPr>
          <p:cNvPr id="22" name="Picture 21">
            <a:extLst>
              <a:ext uri="{FF2B5EF4-FFF2-40B4-BE49-F238E27FC236}">
                <a16:creationId xmlns:a16="http://schemas.microsoft.com/office/drawing/2014/main" id="{DF509D45-4007-A644-961E-310A55F62945}"/>
              </a:ext>
            </a:extLst>
          </p:cNvPr>
          <p:cNvPicPr>
            <a:picLocks noChangeAspect="1"/>
          </p:cNvPicPr>
          <p:nvPr/>
        </p:nvPicPr>
        <p:blipFill>
          <a:blip r:embed="rId9"/>
          <a:stretch>
            <a:fillRect/>
          </a:stretch>
        </p:blipFill>
        <p:spPr>
          <a:xfrm>
            <a:off x="787319" y="6771656"/>
            <a:ext cx="1653374" cy="623061"/>
          </a:xfrm>
          <a:prstGeom prst="rect">
            <a:avLst/>
          </a:prstGeom>
        </p:spPr>
      </p:pic>
      <p:grpSp>
        <p:nvGrpSpPr>
          <p:cNvPr id="15" name="Group 14">
            <a:extLst>
              <a:ext uri="{FF2B5EF4-FFF2-40B4-BE49-F238E27FC236}">
                <a16:creationId xmlns:a16="http://schemas.microsoft.com/office/drawing/2014/main" id="{F4DFFCEF-02D6-8B46-A3BC-9023CB81596B}"/>
              </a:ext>
            </a:extLst>
          </p:cNvPr>
          <p:cNvGrpSpPr/>
          <p:nvPr/>
        </p:nvGrpSpPr>
        <p:grpSpPr>
          <a:xfrm>
            <a:off x="5275433" y="1299557"/>
            <a:ext cx="2893671" cy="0"/>
            <a:chOff x="5065371" y="1194645"/>
            <a:chExt cx="2893671" cy="0"/>
          </a:xfrm>
        </p:grpSpPr>
        <p:cxnSp>
          <p:nvCxnSpPr>
            <p:cNvPr id="16" name="Straight Connector 15">
              <a:extLst>
                <a:ext uri="{FF2B5EF4-FFF2-40B4-BE49-F238E27FC236}">
                  <a16:creationId xmlns:a16="http://schemas.microsoft.com/office/drawing/2014/main" id="{D0E79433-3AED-E64C-8264-0276C56587F2}"/>
                </a:ext>
              </a:extLst>
            </p:cNvPr>
            <p:cNvCxnSpPr/>
            <p:nvPr/>
          </p:nvCxnSpPr>
          <p:spPr>
            <a:xfrm>
              <a:off x="5065371" y="1194645"/>
              <a:ext cx="428263"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BE3FF0-6FFD-FC4B-AFD5-832AA9C679D9}"/>
                </a:ext>
              </a:extLst>
            </p:cNvPr>
            <p:cNvCxnSpPr/>
            <p:nvPr/>
          </p:nvCxnSpPr>
          <p:spPr>
            <a:xfrm>
              <a:off x="5678829" y="1194645"/>
              <a:ext cx="428263"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B3DDF2-9D44-2045-8FF5-A0C673BEDEC6}"/>
                </a:ext>
              </a:extLst>
            </p:cNvPr>
            <p:cNvCxnSpPr/>
            <p:nvPr/>
          </p:nvCxnSpPr>
          <p:spPr>
            <a:xfrm>
              <a:off x="6292288" y="1194645"/>
              <a:ext cx="428263"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94B86D-AC5B-2F40-9386-5AA82E24AAA7}"/>
                </a:ext>
              </a:extLst>
            </p:cNvPr>
            <p:cNvCxnSpPr/>
            <p:nvPr/>
          </p:nvCxnSpPr>
          <p:spPr>
            <a:xfrm>
              <a:off x="6917321" y="1194645"/>
              <a:ext cx="428263"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85843E-1493-2C40-82A1-99D9861C3147}"/>
                </a:ext>
              </a:extLst>
            </p:cNvPr>
            <p:cNvCxnSpPr/>
            <p:nvPr/>
          </p:nvCxnSpPr>
          <p:spPr>
            <a:xfrm>
              <a:off x="7530779" y="1194645"/>
              <a:ext cx="428263"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13" name="Content Placeholder 4" descr="Icon&#10;&#10;Description automatically generated">
            <a:extLst>
              <a:ext uri="{FF2B5EF4-FFF2-40B4-BE49-F238E27FC236}">
                <a16:creationId xmlns:a16="http://schemas.microsoft.com/office/drawing/2014/main" id="{265108E2-57D6-F346-B219-09E120A86C9B}"/>
              </a:ext>
            </a:extLst>
          </p:cNvPr>
          <p:cNvPicPr>
            <a:picLocks noChangeAspect="1"/>
          </p:cNvPicPr>
          <p:nvPr userDrawn="1"/>
        </p:nvPicPr>
        <p:blipFill>
          <a:blip r:embed="rId10"/>
          <a:stretch>
            <a:fillRect/>
          </a:stretch>
        </p:blipFill>
        <p:spPr>
          <a:xfrm>
            <a:off x="0" y="-150474"/>
            <a:ext cx="1469094" cy="2173288"/>
          </a:xfrm>
          <a:prstGeom prst="rect">
            <a:avLst/>
          </a:prstGeom>
        </p:spPr>
      </p:pic>
      <p:pic>
        <p:nvPicPr>
          <p:cNvPr id="14" name="Picture 13" descr="A picture containing black, close&#10;&#10;Description automatically generated">
            <a:extLst>
              <a:ext uri="{FF2B5EF4-FFF2-40B4-BE49-F238E27FC236}">
                <a16:creationId xmlns:a16="http://schemas.microsoft.com/office/drawing/2014/main" id="{32E8BB97-3A00-8B4C-9160-361F25DBC798}"/>
              </a:ext>
            </a:extLst>
          </p:cNvPr>
          <p:cNvPicPr>
            <a:picLocks noChangeAspect="1"/>
          </p:cNvPicPr>
          <p:nvPr userDrawn="1"/>
        </p:nvPicPr>
        <p:blipFill>
          <a:blip r:embed="rId11"/>
          <a:stretch>
            <a:fillRect/>
          </a:stretch>
        </p:blipFill>
        <p:spPr>
          <a:xfrm>
            <a:off x="11234738" y="0"/>
            <a:ext cx="2209800" cy="2209800"/>
          </a:xfrm>
          <a:prstGeom prst="rect">
            <a:avLst/>
          </a:prstGeom>
        </p:spPr>
      </p:pic>
    </p:spTree>
    <p:extLst>
      <p:ext uri="{BB962C8B-B14F-4D97-AF65-F5344CB8AC3E}">
        <p14:creationId xmlns:p14="http://schemas.microsoft.com/office/powerpoint/2010/main" val="17817378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8" r:id="rId3"/>
    <p:sldLayoutId id="2147483709" r:id="rId4"/>
    <p:sldLayoutId id="2147483710" r:id="rId5"/>
    <p:sldLayoutId id="2147483746" r:id="rId6"/>
  </p:sldLayoutIdLst>
  <p:hf hdr="0" dt="0"/>
  <p:txStyles>
    <p:title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CD37B070-E9D9-DD48-B2CB-68B0B1F0C227}"/>
              </a:ext>
            </a:extLst>
          </p:cNvPr>
          <p:cNvSpPr txBox="1">
            <a:spLocks/>
          </p:cNvSpPr>
          <p:nvPr/>
        </p:nvSpPr>
        <p:spPr>
          <a:xfrm>
            <a:off x="7138737" y="1673650"/>
            <a:ext cx="5534276" cy="3090856"/>
          </a:xfrm>
          <a:prstGeom prst="rect">
            <a:avLst/>
          </a:prstGeom>
        </p:spPr>
        <p:txBody>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a:p>
        </p:txBody>
      </p:sp>
    </p:spTree>
    <p:extLst>
      <p:ext uri="{BB962C8B-B14F-4D97-AF65-F5344CB8AC3E}">
        <p14:creationId xmlns:p14="http://schemas.microsoft.com/office/powerpoint/2010/main" val="2260266640"/>
      </p:ext>
    </p:extLst>
  </p:cSld>
  <p:clrMap bg1="lt1" tx1="dk1" bg2="lt2" tx2="dk2" accent1="accent1" accent2="accent2" accent3="accent3" accent4="accent4" accent5="accent5" accent6="accent6" hlink="hlink" folHlink="folHlink"/>
  <p:sldLayoutIdLst>
    <p:sldLayoutId id="2147483744" r:id="rId1"/>
    <p:sldLayoutId id="2147483742" r:id="rId2"/>
  </p:sldLayoutIdLst>
  <p:hf hdr="0" dt="0"/>
  <p:txStyles>
    <p:title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Clr>
          <a:srgbClr val="EF7C00"/>
        </a:buClr>
        <a:buFontTx/>
        <a:buNone/>
        <a:defRPr sz="2800" kern="1200">
          <a:solidFill>
            <a:srgbClr val="214157">
              <a:alpha val="0"/>
            </a:srgbClr>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412C2-ECF2-BD4E-8FAD-3624727ED73E}"/>
              </a:ext>
            </a:extLst>
          </p:cNvPr>
          <p:cNvSpPr>
            <a:spLocks noGrp="1"/>
          </p:cNvSpPr>
          <p:nvPr>
            <p:ph type="ctrTitle"/>
          </p:nvPr>
        </p:nvSpPr>
        <p:spPr/>
        <p:txBody>
          <a:bodyPr/>
          <a:lstStyle/>
          <a:p>
            <a:r>
              <a:rPr lang="en-US" dirty="0"/>
              <a:t>iPECS Cloud 6.0 Overview</a:t>
            </a:r>
          </a:p>
        </p:txBody>
      </p:sp>
      <p:sp>
        <p:nvSpPr>
          <p:cNvPr id="5" name="Subtitle 4">
            <a:extLst>
              <a:ext uri="{FF2B5EF4-FFF2-40B4-BE49-F238E27FC236}">
                <a16:creationId xmlns:a16="http://schemas.microsoft.com/office/drawing/2014/main" id="{BFCCD871-CB1A-7F47-9E42-3A00009EABD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1557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When an ACD Agent becomes unavailable, they can now provide a reason using codes set up via the Customer Manager Portal.</a:t>
            </a:r>
          </a:p>
          <a:p>
            <a:pPr lvl="1"/>
            <a:r>
              <a:rPr lang="en-US" dirty="0"/>
              <a:t>These reason codes are automatically synced to iPECS ONE and Analytics</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ACD Reason Codes</a:t>
            </a:r>
            <a:endParaRPr lang="en-US" dirty="0"/>
          </a:p>
        </p:txBody>
      </p:sp>
      <p:pic>
        <p:nvPicPr>
          <p:cNvPr id="3" name="Picture 2">
            <a:extLst>
              <a:ext uri="{FF2B5EF4-FFF2-40B4-BE49-F238E27FC236}">
                <a16:creationId xmlns:a16="http://schemas.microsoft.com/office/drawing/2014/main" id="{463C590F-5E3C-7C42-2051-C3AC1D4F8647}"/>
              </a:ext>
            </a:extLst>
          </p:cNvPr>
          <p:cNvPicPr>
            <a:picLocks noChangeAspect="1"/>
          </p:cNvPicPr>
          <p:nvPr/>
        </p:nvPicPr>
        <p:blipFill>
          <a:blip r:embed="rId3"/>
          <a:stretch>
            <a:fillRect/>
          </a:stretch>
        </p:blipFill>
        <p:spPr>
          <a:xfrm>
            <a:off x="3000468" y="2907135"/>
            <a:ext cx="7412645" cy="3802942"/>
          </a:xfrm>
          <a:prstGeom prst="rect">
            <a:avLst/>
          </a:prstGeom>
        </p:spPr>
      </p:pic>
    </p:spTree>
    <p:extLst>
      <p:ext uri="{BB962C8B-B14F-4D97-AF65-F5344CB8AC3E}">
        <p14:creationId xmlns:p14="http://schemas.microsoft.com/office/powerpoint/2010/main" val="218908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Agent Reason Codes (set in the Customer Manager Portal) can now be used by Agents to explain their unavailability:</a:t>
            </a:r>
            <a:br>
              <a:rPr lang="en-US" dirty="0"/>
            </a:br>
            <a:endParaRPr lang="en-US" dirty="0"/>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Agent Reason Codes</a:t>
            </a:r>
            <a:endParaRPr lang="en-US" dirty="0"/>
          </a:p>
        </p:txBody>
      </p:sp>
      <p:pic>
        <p:nvPicPr>
          <p:cNvPr id="3" name="Picture 2">
            <a:extLst>
              <a:ext uri="{FF2B5EF4-FFF2-40B4-BE49-F238E27FC236}">
                <a16:creationId xmlns:a16="http://schemas.microsoft.com/office/drawing/2014/main" id="{3ADE412F-8BB8-D2D0-5A5A-F487E7B144CC}"/>
              </a:ext>
            </a:extLst>
          </p:cNvPr>
          <p:cNvPicPr>
            <a:picLocks noChangeAspect="1"/>
          </p:cNvPicPr>
          <p:nvPr/>
        </p:nvPicPr>
        <p:blipFill>
          <a:blip r:embed="rId3"/>
          <a:stretch>
            <a:fillRect/>
          </a:stretch>
        </p:blipFill>
        <p:spPr>
          <a:xfrm>
            <a:off x="1046326" y="2922292"/>
            <a:ext cx="4563112" cy="3581900"/>
          </a:xfrm>
          <a:prstGeom prst="rect">
            <a:avLst/>
          </a:prstGeom>
        </p:spPr>
      </p:pic>
      <p:pic>
        <p:nvPicPr>
          <p:cNvPr id="8" name="Picture 7">
            <a:extLst>
              <a:ext uri="{FF2B5EF4-FFF2-40B4-BE49-F238E27FC236}">
                <a16:creationId xmlns:a16="http://schemas.microsoft.com/office/drawing/2014/main" id="{4F34E364-6120-5463-7B95-705511FEF759}"/>
              </a:ext>
            </a:extLst>
          </p:cNvPr>
          <p:cNvPicPr>
            <a:picLocks noChangeAspect="1"/>
          </p:cNvPicPr>
          <p:nvPr/>
        </p:nvPicPr>
        <p:blipFill>
          <a:blip r:embed="rId4"/>
          <a:stretch>
            <a:fillRect/>
          </a:stretch>
        </p:blipFill>
        <p:spPr>
          <a:xfrm>
            <a:off x="6889196" y="3063530"/>
            <a:ext cx="5969576" cy="3299424"/>
          </a:xfrm>
          <a:prstGeom prst="rect">
            <a:avLst/>
          </a:prstGeom>
        </p:spPr>
      </p:pic>
      <p:sp>
        <p:nvSpPr>
          <p:cNvPr id="10" name="Rectangle 9">
            <a:extLst>
              <a:ext uri="{FF2B5EF4-FFF2-40B4-BE49-F238E27FC236}">
                <a16:creationId xmlns:a16="http://schemas.microsoft.com/office/drawing/2014/main" id="{1026265F-1F64-D5DB-3F3E-D3C4D37FFF33}"/>
              </a:ext>
            </a:extLst>
          </p:cNvPr>
          <p:cNvSpPr/>
          <p:nvPr/>
        </p:nvSpPr>
        <p:spPr>
          <a:xfrm>
            <a:off x="2006646" y="3844714"/>
            <a:ext cx="1342730" cy="1446477"/>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
        <p:nvSpPr>
          <p:cNvPr id="12" name="Rectangle 11">
            <a:extLst>
              <a:ext uri="{FF2B5EF4-FFF2-40B4-BE49-F238E27FC236}">
                <a16:creationId xmlns:a16="http://schemas.microsoft.com/office/drawing/2014/main" id="{63EBA8C9-C0C4-008C-6D9C-B75B17BBE060}"/>
              </a:ext>
            </a:extLst>
          </p:cNvPr>
          <p:cNvSpPr/>
          <p:nvPr/>
        </p:nvSpPr>
        <p:spPr>
          <a:xfrm>
            <a:off x="7265087" y="4901114"/>
            <a:ext cx="1334383" cy="1386670"/>
          </a:xfrm>
          <a:prstGeom prst="rect">
            <a:avLst/>
          </a:prstGeom>
          <a:noFill/>
          <a:ln w="38100" cap="flat" cmpd="sng" algn="ctr">
            <a:solidFill>
              <a:srgbClr val="EF7C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cxnSp>
        <p:nvCxnSpPr>
          <p:cNvPr id="14" name="Straight Arrow Connector 13">
            <a:extLst>
              <a:ext uri="{FF2B5EF4-FFF2-40B4-BE49-F238E27FC236}">
                <a16:creationId xmlns:a16="http://schemas.microsoft.com/office/drawing/2014/main" id="{2DF07071-C3A0-CAC0-7767-90E4D81C0869}"/>
              </a:ext>
            </a:extLst>
          </p:cNvPr>
          <p:cNvCxnSpPr>
            <a:stCxn id="10" idx="3"/>
            <a:endCxn id="12" idx="1"/>
          </p:cNvCxnSpPr>
          <p:nvPr/>
        </p:nvCxnSpPr>
        <p:spPr>
          <a:xfrm>
            <a:off x="3349376" y="4567953"/>
            <a:ext cx="3915711" cy="1026496"/>
          </a:xfrm>
          <a:prstGeom prst="straightConnector1">
            <a:avLst/>
          </a:prstGeom>
          <a:ln w="38100">
            <a:solidFill>
              <a:srgbClr val="EF7C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303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If an ACD group is set up with call wrap-up, iPECS ONE Agents can be granted permission to extend the remaining time if needed.</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ACD Agent Wrap Up Extension (iPECS ONE)</a:t>
            </a:r>
            <a:endParaRPr lang="en-US" dirty="0"/>
          </a:p>
        </p:txBody>
      </p:sp>
      <p:pic>
        <p:nvPicPr>
          <p:cNvPr id="3" name="Picture 2">
            <a:extLst>
              <a:ext uri="{FF2B5EF4-FFF2-40B4-BE49-F238E27FC236}">
                <a16:creationId xmlns:a16="http://schemas.microsoft.com/office/drawing/2014/main" id="{87E91284-A64A-F296-F5E8-066C24D2A0BE}"/>
              </a:ext>
            </a:extLst>
          </p:cNvPr>
          <p:cNvPicPr>
            <a:picLocks noChangeAspect="1"/>
          </p:cNvPicPr>
          <p:nvPr/>
        </p:nvPicPr>
        <p:blipFill>
          <a:blip r:embed="rId3"/>
          <a:stretch>
            <a:fillRect/>
          </a:stretch>
        </p:blipFill>
        <p:spPr>
          <a:xfrm>
            <a:off x="923925" y="4401385"/>
            <a:ext cx="4734586" cy="809738"/>
          </a:xfrm>
          <a:prstGeom prst="rect">
            <a:avLst/>
          </a:prstGeom>
        </p:spPr>
      </p:pic>
      <p:pic>
        <p:nvPicPr>
          <p:cNvPr id="4" name="Picture 3">
            <a:extLst>
              <a:ext uri="{FF2B5EF4-FFF2-40B4-BE49-F238E27FC236}">
                <a16:creationId xmlns:a16="http://schemas.microsoft.com/office/drawing/2014/main" id="{A2F6F877-65E1-1939-9B65-5A41D486EE21}"/>
              </a:ext>
            </a:extLst>
          </p:cNvPr>
          <p:cNvPicPr>
            <a:picLocks noChangeAspect="1"/>
          </p:cNvPicPr>
          <p:nvPr/>
        </p:nvPicPr>
        <p:blipFill>
          <a:blip r:embed="rId4"/>
          <a:stretch>
            <a:fillRect/>
          </a:stretch>
        </p:blipFill>
        <p:spPr>
          <a:xfrm>
            <a:off x="6063334" y="3529726"/>
            <a:ext cx="6592220" cy="2553056"/>
          </a:xfrm>
          <a:prstGeom prst="rect">
            <a:avLst/>
          </a:prstGeom>
        </p:spPr>
      </p:pic>
      <p:sp>
        <p:nvSpPr>
          <p:cNvPr id="7" name="Rectangle 6">
            <a:extLst>
              <a:ext uri="{FF2B5EF4-FFF2-40B4-BE49-F238E27FC236}">
                <a16:creationId xmlns:a16="http://schemas.microsoft.com/office/drawing/2014/main" id="{006A18FE-35E9-ABF1-0AA4-D19B7DA42066}"/>
              </a:ext>
            </a:extLst>
          </p:cNvPr>
          <p:cNvSpPr/>
          <p:nvPr/>
        </p:nvSpPr>
        <p:spPr>
          <a:xfrm>
            <a:off x="923924" y="4877254"/>
            <a:ext cx="4734585" cy="353966"/>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
        <p:nvSpPr>
          <p:cNvPr id="8" name="Rectangle 7">
            <a:extLst>
              <a:ext uri="{FF2B5EF4-FFF2-40B4-BE49-F238E27FC236}">
                <a16:creationId xmlns:a16="http://schemas.microsoft.com/office/drawing/2014/main" id="{76BDA065-4453-98DF-E320-589E01BBFEC5}"/>
              </a:ext>
            </a:extLst>
          </p:cNvPr>
          <p:cNvSpPr/>
          <p:nvPr/>
        </p:nvSpPr>
        <p:spPr>
          <a:xfrm>
            <a:off x="10445726" y="4314543"/>
            <a:ext cx="999348" cy="438327"/>
          </a:xfrm>
          <a:prstGeom prst="rect">
            <a:avLst/>
          </a:prstGeom>
          <a:noFill/>
          <a:ln w="38100" cap="flat" cmpd="sng" algn="ctr">
            <a:solidFill>
              <a:srgbClr val="EF7C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cxnSp>
        <p:nvCxnSpPr>
          <p:cNvPr id="9" name="Straight Arrow Connector 8">
            <a:extLst>
              <a:ext uri="{FF2B5EF4-FFF2-40B4-BE49-F238E27FC236}">
                <a16:creationId xmlns:a16="http://schemas.microsoft.com/office/drawing/2014/main" id="{A128E655-0684-4C2C-DC17-A329D1AED391}"/>
              </a:ext>
            </a:extLst>
          </p:cNvPr>
          <p:cNvCxnSpPr>
            <a:cxnSpLocks/>
            <a:stCxn id="7" idx="3"/>
            <a:endCxn id="8" idx="1"/>
          </p:cNvCxnSpPr>
          <p:nvPr/>
        </p:nvCxnSpPr>
        <p:spPr>
          <a:xfrm flipV="1">
            <a:off x="5658509" y="4533707"/>
            <a:ext cx="4787217" cy="520530"/>
          </a:xfrm>
          <a:prstGeom prst="straightConnector1">
            <a:avLst/>
          </a:prstGeom>
          <a:ln w="38100">
            <a:solidFill>
              <a:srgbClr val="EF7C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92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Login details can now be emailed to multiple iPECS ONE Users at once via the Customer Manager portal.</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3600" dirty="0"/>
              <a:t>Sending Login Information to Multiple iPECS ONE Users</a:t>
            </a:r>
            <a:endParaRPr lang="en-US" sz="3600" dirty="0"/>
          </a:p>
        </p:txBody>
      </p:sp>
      <p:pic>
        <p:nvPicPr>
          <p:cNvPr id="3" name="Picture 2">
            <a:extLst>
              <a:ext uri="{FF2B5EF4-FFF2-40B4-BE49-F238E27FC236}">
                <a16:creationId xmlns:a16="http://schemas.microsoft.com/office/drawing/2014/main" id="{6713541D-80AF-79BD-6FD5-079DFD6D803A}"/>
              </a:ext>
            </a:extLst>
          </p:cNvPr>
          <p:cNvPicPr>
            <a:picLocks noChangeAspect="1"/>
          </p:cNvPicPr>
          <p:nvPr/>
        </p:nvPicPr>
        <p:blipFill>
          <a:blip r:embed="rId3"/>
          <a:stretch>
            <a:fillRect/>
          </a:stretch>
        </p:blipFill>
        <p:spPr>
          <a:xfrm>
            <a:off x="2855759" y="2675139"/>
            <a:ext cx="7733019" cy="4219452"/>
          </a:xfrm>
          <a:prstGeom prst="rect">
            <a:avLst/>
          </a:prstGeom>
        </p:spPr>
      </p:pic>
    </p:spTree>
    <p:extLst>
      <p:ext uri="{BB962C8B-B14F-4D97-AF65-F5344CB8AC3E}">
        <p14:creationId xmlns:p14="http://schemas.microsoft.com/office/powerpoint/2010/main" val="419056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Via the Customer Manager Portal, Voice Mail schedules can now be set for Shared Lines.</a:t>
            </a:r>
          </a:p>
          <a:p>
            <a:pPr lvl="1"/>
            <a:r>
              <a:rPr lang="en-US" dirty="0"/>
              <a:t>This is done via Company &gt; Voicemail Service &gt; Shared Line Schedule</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Voicemail Schedules for Shared Lines</a:t>
            </a:r>
            <a:endParaRPr lang="en-US" dirty="0"/>
          </a:p>
        </p:txBody>
      </p:sp>
      <p:pic>
        <p:nvPicPr>
          <p:cNvPr id="3" name="Picture 2">
            <a:extLst>
              <a:ext uri="{FF2B5EF4-FFF2-40B4-BE49-F238E27FC236}">
                <a16:creationId xmlns:a16="http://schemas.microsoft.com/office/drawing/2014/main" id="{1111C120-B653-048E-0F52-45AD45DE435F}"/>
              </a:ext>
            </a:extLst>
          </p:cNvPr>
          <p:cNvPicPr>
            <a:picLocks noChangeAspect="1"/>
          </p:cNvPicPr>
          <p:nvPr/>
        </p:nvPicPr>
        <p:blipFill>
          <a:blip r:embed="rId3"/>
          <a:stretch>
            <a:fillRect/>
          </a:stretch>
        </p:blipFill>
        <p:spPr>
          <a:xfrm>
            <a:off x="1878636" y="2996486"/>
            <a:ext cx="9656309" cy="3542380"/>
          </a:xfrm>
          <a:prstGeom prst="rect">
            <a:avLst/>
          </a:prstGeom>
        </p:spPr>
      </p:pic>
    </p:spTree>
    <p:extLst>
      <p:ext uri="{BB962C8B-B14F-4D97-AF65-F5344CB8AC3E}">
        <p14:creationId xmlns:p14="http://schemas.microsoft.com/office/powerpoint/2010/main" val="288832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If a caller’s ID is registered in “Group Speed Dial” in the Company Directory, the caller’s name will be shown in the voicemail list within the User Portal:</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Display Names on Voicemails</a:t>
            </a:r>
            <a:endParaRPr lang="en-US" dirty="0"/>
          </a:p>
        </p:txBody>
      </p:sp>
      <p:pic>
        <p:nvPicPr>
          <p:cNvPr id="3" name="Picture 2">
            <a:extLst>
              <a:ext uri="{FF2B5EF4-FFF2-40B4-BE49-F238E27FC236}">
                <a16:creationId xmlns:a16="http://schemas.microsoft.com/office/drawing/2014/main" id="{90D254F1-DEE7-D83D-7A65-6336A57D6C83}"/>
              </a:ext>
            </a:extLst>
          </p:cNvPr>
          <p:cNvPicPr>
            <a:picLocks noChangeAspect="1"/>
          </p:cNvPicPr>
          <p:nvPr/>
        </p:nvPicPr>
        <p:blipFill>
          <a:blip r:embed="rId3"/>
          <a:stretch>
            <a:fillRect/>
          </a:stretch>
        </p:blipFill>
        <p:spPr>
          <a:xfrm>
            <a:off x="923925" y="3781425"/>
            <a:ext cx="11688806" cy="1219370"/>
          </a:xfrm>
          <a:prstGeom prst="rect">
            <a:avLst/>
          </a:prstGeom>
        </p:spPr>
      </p:pic>
      <p:sp>
        <p:nvSpPr>
          <p:cNvPr id="4" name="Rectangle 3">
            <a:extLst>
              <a:ext uri="{FF2B5EF4-FFF2-40B4-BE49-F238E27FC236}">
                <a16:creationId xmlns:a16="http://schemas.microsoft.com/office/drawing/2014/main" id="{BF3D154E-74DF-0DFB-30D7-3847955E75FB}"/>
              </a:ext>
            </a:extLst>
          </p:cNvPr>
          <p:cNvSpPr/>
          <p:nvPr/>
        </p:nvSpPr>
        <p:spPr>
          <a:xfrm>
            <a:off x="3255666" y="4350918"/>
            <a:ext cx="1175657" cy="257041"/>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401257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Call recording tones can be changed on a tenant by tenant basis.</a:t>
            </a:r>
          </a:p>
          <a:p>
            <a:pPr lvl="1"/>
            <a:r>
              <a:rPr lang="en-US" dirty="0"/>
              <a:t>Separate tones can be uploaded for ACR and ODR.</a:t>
            </a:r>
          </a:p>
          <a:p>
            <a:pPr lvl="1"/>
            <a:r>
              <a:rPr lang="en-US" dirty="0"/>
              <a:t>This is done via Company &gt; System Tone and Timer</a:t>
            </a:r>
          </a:p>
          <a:p>
            <a:pPr marL="457200" lvl="1" indent="0">
              <a:buNone/>
            </a:pPr>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Customer Based Call Recording Tone</a:t>
            </a:r>
            <a:endParaRPr lang="en-US" dirty="0"/>
          </a:p>
        </p:txBody>
      </p:sp>
      <p:pic>
        <p:nvPicPr>
          <p:cNvPr id="3" name="Picture 2">
            <a:extLst>
              <a:ext uri="{FF2B5EF4-FFF2-40B4-BE49-F238E27FC236}">
                <a16:creationId xmlns:a16="http://schemas.microsoft.com/office/drawing/2014/main" id="{0502C50C-9156-AAC8-D3E8-A36B2C045FA0}"/>
              </a:ext>
            </a:extLst>
          </p:cNvPr>
          <p:cNvPicPr>
            <a:picLocks noChangeAspect="1"/>
          </p:cNvPicPr>
          <p:nvPr/>
        </p:nvPicPr>
        <p:blipFill>
          <a:blip r:embed="rId3"/>
          <a:stretch>
            <a:fillRect/>
          </a:stretch>
        </p:blipFill>
        <p:spPr>
          <a:xfrm>
            <a:off x="2444947" y="3223877"/>
            <a:ext cx="8554644" cy="3305636"/>
          </a:xfrm>
          <a:prstGeom prst="rect">
            <a:avLst/>
          </a:prstGeom>
        </p:spPr>
      </p:pic>
    </p:spTree>
    <p:extLst>
      <p:ext uri="{BB962C8B-B14F-4D97-AF65-F5344CB8AC3E}">
        <p14:creationId xmlns:p14="http://schemas.microsoft.com/office/powerpoint/2010/main" val="213323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In Cloud 6, an audit log will now show which users have listened to and downloaded call recordings.</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Call Recording Access History Report</a:t>
            </a:r>
            <a:endParaRPr lang="en-US" dirty="0"/>
          </a:p>
        </p:txBody>
      </p:sp>
      <p:pic>
        <p:nvPicPr>
          <p:cNvPr id="3" name="Picture 2">
            <a:extLst>
              <a:ext uri="{FF2B5EF4-FFF2-40B4-BE49-F238E27FC236}">
                <a16:creationId xmlns:a16="http://schemas.microsoft.com/office/drawing/2014/main" id="{34B72043-A37D-1923-5366-803B67B650AD}"/>
              </a:ext>
            </a:extLst>
          </p:cNvPr>
          <p:cNvPicPr>
            <a:picLocks noChangeAspect="1"/>
          </p:cNvPicPr>
          <p:nvPr/>
        </p:nvPicPr>
        <p:blipFill>
          <a:blip r:embed="rId3"/>
          <a:stretch>
            <a:fillRect/>
          </a:stretch>
        </p:blipFill>
        <p:spPr>
          <a:xfrm>
            <a:off x="3369924" y="2798944"/>
            <a:ext cx="5880621" cy="3924621"/>
          </a:xfrm>
          <a:prstGeom prst="rect">
            <a:avLst/>
          </a:prstGeom>
        </p:spPr>
      </p:pic>
      <p:sp>
        <p:nvSpPr>
          <p:cNvPr id="4" name="Rectangle 3">
            <a:extLst>
              <a:ext uri="{FF2B5EF4-FFF2-40B4-BE49-F238E27FC236}">
                <a16:creationId xmlns:a16="http://schemas.microsoft.com/office/drawing/2014/main" id="{D8EF72B8-BBBB-F33C-FFE5-D3267C3CDA17}"/>
              </a:ext>
            </a:extLst>
          </p:cNvPr>
          <p:cNvSpPr/>
          <p:nvPr/>
        </p:nvSpPr>
        <p:spPr>
          <a:xfrm>
            <a:off x="3324347" y="5764354"/>
            <a:ext cx="3949755" cy="1081339"/>
          </a:xfrm>
          <a:prstGeom prst="rect">
            <a:avLst/>
          </a:prstGeom>
          <a:noFill/>
          <a:ln w="38100" cap="flat" cmpd="sng" algn="ctr">
            <a:solidFill>
              <a:srgbClr val="EF7C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sp>
        <p:nvSpPr>
          <p:cNvPr id="7" name="Rectangle 6">
            <a:extLst>
              <a:ext uri="{FF2B5EF4-FFF2-40B4-BE49-F238E27FC236}">
                <a16:creationId xmlns:a16="http://schemas.microsoft.com/office/drawing/2014/main" id="{585C7B48-6E1E-C62C-C14F-AF06B96A48DC}"/>
              </a:ext>
            </a:extLst>
          </p:cNvPr>
          <p:cNvSpPr/>
          <p:nvPr/>
        </p:nvSpPr>
        <p:spPr>
          <a:xfrm>
            <a:off x="3485423" y="3264386"/>
            <a:ext cx="4816096" cy="249375"/>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cxnSp>
        <p:nvCxnSpPr>
          <p:cNvPr id="8" name="Straight Arrow Connector 7">
            <a:extLst>
              <a:ext uri="{FF2B5EF4-FFF2-40B4-BE49-F238E27FC236}">
                <a16:creationId xmlns:a16="http://schemas.microsoft.com/office/drawing/2014/main" id="{95C8B45B-76F9-FEB1-A958-8E14E0E418C1}"/>
              </a:ext>
            </a:extLst>
          </p:cNvPr>
          <p:cNvCxnSpPr>
            <a:cxnSpLocks/>
            <a:stCxn id="7" idx="2"/>
          </p:cNvCxnSpPr>
          <p:nvPr/>
        </p:nvCxnSpPr>
        <p:spPr>
          <a:xfrm flipH="1">
            <a:off x="5280917" y="3513761"/>
            <a:ext cx="612554" cy="2271141"/>
          </a:xfrm>
          <a:prstGeom prst="straightConnector1">
            <a:avLst/>
          </a:prstGeom>
          <a:ln w="38100">
            <a:solidFill>
              <a:srgbClr val="EF7C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76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Previously, Hot Desk users could not be part of a Shared Line.</a:t>
            </a:r>
          </a:p>
          <a:p>
            <a:pPr lvl="1"/>
            <a:r>
              <a:rPr lang="en-US" dirty="0"/>
              <a:t>With Cloud 6, this is now possible.</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Shared Line Support for Hot Desk Users</a:t>
            </a:r>
            <a:endParaRPr lang="en-US" dirty="0"/>
          </a:p>
        </p:txBody>
      </p:sp>
      <p:pic>
        <p:nvPicPr>
          <p:cNvPr id="3" name="Picture 2">
            <a:extLst>
              <a:ext uri="{FF2B5EF4-FFF2-40B4-BE49-F238E27FC236}">
                <a16:creationId xmlns:a16="http://schemas.microsoft.com/office/drawing/2014/main" id="{D464E6B0-C82B-AD39-9DC0-F439D87187E4}"/>
              </a:ext>
            </a:extLst>
          </p:cNvPr>
          <p:cNvPicPr>
            <a:picLocks noChangeAspect="1"/>
          </p:cNvPicPr>
          <p:nvPr/>
        </p:nvPicPr>
        <p:blipFill>
          <a:blip r:embed="rId3"/>
          <a:stretch>
            <a:fillRect/>
          </a:stretch>
        </p:blipFill>
        <p:spPr>
          <a:xfrm>
            <a:off x="2943646" y="2884008"/>
            <a:ext cx="7557246" cy="3818021"/>
          </a:xfrm>
          <a:prstGeom prst="rect">
            <a:avLst/>
          </a:prstGeom>
        </p:spPr>
      </p:pic>
      <p:sp>
        <p:nvSpPr>
          <p:cNvPr id="4" name="Rectangle 3">
            <a:extLst>
              <a:ext uri="{FF2B5EF4-FFF2-40B4-BE49-F238E27FC236}">
                <a16:creationId xmlns:a16="http://schemas.microsoft.com/office/drawing/2014/main" id="{C738784C-0F98-9C01-8A7F-F6BFE667E618}"/>
              </a:ext>
            </a:extLst>
          </p:cNvPr>
          <p:cNvSpPr/>
          <p:nvPr/>
        </p:nvSpPr>
        <p:spPr>
          <a:xfrm>
            <a:off x="8278486" y="5404685"/>
            <a:ext cx="2041170" cy="249375"/>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229217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Via the Customer Manager portal, 1000i handset backgrounds can be uploaded in bulk, rather than one at a time.</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Phone Background Image Multi-Upload</a:t>
            </a:r>
            <a:endParaRPr lang="en-US" dirty="0"/>
          </a:p>
        </p:txBody>
      </p:sp>
      <p:pic>
        <p:nvPicPr>
          <p:cNvPr id="3" name="Picture 2">
            <a:extLst>
              <a:ext uri="{FF2B5EF4-FFF2-40B4-BE49-F238E27FC236}">
                <a16:creationId xmlns:a16="http://schemas.microsoft.com/office/drawing/2014/main" id="{FE6ED3C3-FBCC-ACDB-41E5-097A5477A200}"/>
              </a:ext>
            </a:extLst>
          </p:cNvPr>
          <p:cNvPicPr>
            <a:picLocks noChangeAspect="1"/>
          </p:cNvPicPr>
          <p:nvPr/>
        </p:nvPicPr>
        <p:blipFill>
          <a:blip r:embed="rId3"/>
          <a:stretch>
            <a:fillRect/>
          </a:stretch>
        </p:blipFill>
        <p:spPr>
          <a:xfrm>
            <a:off x="361740" y="3279856"/>
            <a:ext cx="12721057" cy="2406070"/>
          </a:xfrm>
          <a:prstGeom prst="rect">
            <a:avLst/>
          </a:prstGeom>
        </p:spPr>
      </p:pic>
    </p:spTree>
    <p:extLst>
      <p:ext uri="{BB962C8B-B14F-4D97-AF65-F5344CB8AC3E}">
        <p14:creationId xmlns:p14="http://schemas.microsoft.com/office/powerpoint/2010/main" val="352340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a:xfrm>
            <a:off x="908447" y="1258979"/>
            <a:ext cx="11627644" cy="4799013"/>
          </a:xfrm>
        </p:spPr>
        <p:txBody>
          <a:bodyPr>
            <a:normAutofit/>
          </a:bodyPr>
          <a:lstStyle/>
          <a:p>
            <a:r>
              <a:rPr lang="en-GB" sz="2000" dirty="0"/>
              <a:t>The following table references ONLY the new or enhanced capabilities within iPECS Cloud 6.0:</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dirty="0"/>
              <a:t>Summary of Changes</a:t>
            </a:r>
          </a:p>
        </p:txBody>
      </p:sp>
      <p:graphicFrame>
        <p:nvGraphicFramePr>
          <p:cNvPr id="6" name="Table 6">
            <a:extLst>
              <a:ext uri="{FF2B5EF4-FFF2-40B4-BE49-F238E27FC236}">
                <a16:creationId xmlns:a16="http://schemas.microsoft.com/office/drawing/2014/main" id="{23C092DA-224A-4588-BD59-7E0A74C813E2}"/>
              </a:ext>
            </a:extLst>
          </p:cNvPr>
          <p:cNvGraphicFramePr>
            <a:graphicFrameLocks noGrp="1"/>
          </p:cNvGraphicFramePr>
          <p:nvPr>
            <p:extLst>
              <p:ext uri="{D42A27DB-BD31-4B8C-83A1-F6EECF244321}">
                <p14:modId xmlns:p14="http://schemas.microsoft.com/office/powerpoint/2010/main" val="2087813866"/>
              </p:ext>
            </p:extLst>
          </p:nvPr>
        </p:nvGraphicFramePr>
        <p:xfrm>
          <a:off x="548729" y="1654629"/>
          <a:ext cx="12347080" cy="5009940"/>
        </p:xfrm>
        <a:graphic>
          <a:graphicData uri="http://schemas.openxmlformats.org/drawingml/2006/table">
            <a:tbl>
              <a:tblPr firstRow="1" bandRow="1">
                <a:tableStyleId>{5C22544A-7EE6-4342-B048-85BDC9FD1C3A}</a:tableStyleId>
              </a:tblPr>
              <a:tblGrid>
                <a:gridCol w="1646789">
                  <a:extLst>
                    <a:ext uri="{9D8B030D-6E8A-4147-A177-3AD203B41FA5}">
                      <a16:colId xmlns:a16="http://schemas.microsoft.com/office/drawing/2014/main" val="1571054464"/>
                    </a:ext>
                  </a:extLst>
                </a:gridCol>
                <a:gridCol w="3238631">
                  <a:extLst>
                    <a:ext uri="{9D8B030D-6E8A-4147-A177-3AD203B41FA5}">
                      <a16:colId xmlns:a16="http://schemas.microsoft.com/office/drawing/2014/main" val="1949368138"/>
                    </a:ext>
                  </a:extLst>
                </a:gridCol>
                <a:gridCol w="7461660">
                  <a:extLst>
                    <a:ext uri="{9D8B030D-6E8A-4147-A177-3AD203B41FA5}">
                      <a16:colId xmlns:a16="http://schemas.microsoft.com/office/drawing/2014/main" val="736465884"/>
                    </a:ext>
                  </a:extLst>
                </a:gridCol>
              </a:tblGrid>
              <a:tr h="319837">
                <a:tc>
                  <a:txBody>
                    <a:bodyPr/>
                    <a:lstStyle/>
                    <a:p>
                      <a:pPr>
                        <a:lnSpc>
                          <a:spcPct val="150000"/>
                        </a:lnSpc>
                      </a:pPr>
                      <a:r>
                        <a:rPr lang="en-GB" sz="1000" dirty="0">
                          <a:latin typeface="Source Sans Pro" panose="020B0503030403020204" pitchFamily="34" charset="0"/>
                          <a:ea typeface="Source Sans Pro" panose="020B0503030403020204" pitchFamily="34" charset="0"/>
                        </a:rPr>
                        <a:t>Category</a:t>
                      </a:r>
                    </a:p>
                  </a:txBody>
                  <a:tcPr/>
                </a:tc>
                <a:tc>
                  <a:txBody>
                    <a:bodyPr/>
                    <a:lstStyle/>
                    <a:p>
                      <a:pPr>
                        <a:lnSpc>
                          <a:spcPct val="150000"/>
                        </a:lnSpc>
                      </a:pPr>
                      <a:r>
                        <a:rPr lang="en-GB" sz="1000" dirty="0">
                          <a:latin typeface="Source Sans Pro" panose="020B0503030403020204" pitchFamily="34" charset="0"/>
                          <a:ea typeface="Source Sans Pro" panose="020B0503030403020204" pitchFamily="34" charset="0"/>
                        </a:rPr>
                        <a:t>Feature</a:t>
                      </a:r>
                    </a:p>
                  </a:txBody>
                  <a:tcPr/>
                </a:tc>
                <a:tc>
                  <a:txBody>
                    <a:bodyPr/>
                    <a:lstStyle/>
                    <a:p>
                      <a:pPr>
                        <a:lnSpc>
                          <a:spcPct val="150000"/>
                        </a:lnSpc>
                      </a:pPr>
                      <a:r>
                        <a:rPr lang="en-GB" sz="1000" dirty="0">
                          <a:latin typeface="Source Sans Pro" panose="020B0503030403020204" pitchFamily="34" charset="0"/>
                          <a:ea typeface="Source Sans Pro" panose="020B0503030403020204" pitchFamily="34" charset="0"/>
                        </a:rPr>
                        <a:t>Details/Comments</a:t>
                      </a:r>
                    </a:p>
                  </a:txBody>
                  <a:tcPr/>
                </a:tc>
                <a:extLst>
                  <a:ext uri="{0D108BD9-81ED-4DB2-BD59-A6C34878D82A}">
                    <a16:rowId xmlns:a16="http://schemas.microsoft.com/office/drawing/2014/main" val="2100997538"/>
                  </a:ext>
                </a:extLst>
              </a:tr>
              <a:tr h="335797">
                <a:tc>
                  <a:txBody>
                    <a:bodyPr/>
                    <a:lstStyle/>
                    <a:p>
                      <a:pPr marL="0" indent="0">
                        <a:lnSpc>
                          <a:spcPct val="150000"/>
                        </a:lnSpc>
                        <a:buFont typeface="Arial" panose="020B0604020202020204" pitchFamily="34" charset="0"/>
                        <a:buNone/>
                      </a:pPr>
                      <a:r>
                        <a:rPr lang="en-GB" sz="1050" b="1" dirty="0">
                          <a:latin typeface="Source Sans Pro" panose="020B0503030403020204" pitchFamily="34" charset="0"/>
                          <a:ea typeface="Source Sans Pro" panose="020B0503030403020204" pitchFamily="34" charset="0"/>
                        </a:rPr>
                        <a:t>Analytics Licensing</a:t>
                      </a:r>
                    </a:p>
                  </a:txBody>
                  <a:tcPr/>
                </a:tc>
                <a:tc>
                  <a:txBody>
                    <a:bodyPr/>
                    <a:lstStyle/>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New ACD Call Control License</a:t>
                      </a:r>
                    </a:p>
                  </a:txBody>
                  <a:tcPr/>
                </a:tc>
                <a:tc>
                  <a:txBody>
                    <a:bodyPr/>
                    <a:lstStyle/>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New ACD License version to allow the Call Control features in Analytics P4.</a:t>
                      </a:r>
                    </a:p>
                  </a:txBody>
                  <a:tcPr/>
                </a:tc>
                <a:extLst>
                  <a:ext uri="{0D108BD9-81ED-4DB2-BD59-A6C34878D82A}">
                    <a16:rowId xmlns:a16="http://schemas.microsoft.com/office/drawing/2014/main" val="3147067306"/>
                  </a:ext>
                </a:extLst>
              </a:tr>
              <a:tr h="1048399">
                <a:tc>
                  <a:txBody>
                    <a:bodyPr/>
                    <a:lstStyle/>
                    <a:p>
                      <a:pPr marL="0" indent="0">
                        <a:lnSpc>
                          <a:spcPct val="150000"/>
                        </a:lnSpc>
                        <a:buFont typeface="Arial" panose="020B0604020202020204" pitchFamily="34" charset="0"/>
                        <a:buNone/>
                      </a:pPr>
                      <a:r>
                        <a:rPr lang="en-GB" sz="1050" b="1" dirty="0">
                          <a:latin typeface="Source Sans Pro" panose="020B0503030403020204" pitchFamily="34" charset="0"/>
                          <a:ea typeface="Source Sans Pro" panose="020B0503030403020204" pitchFamily="34" charset="0"/>
                        </a:rPr>
                        <a:t>ACD</a:t>
                      </a:r>
                    </a:p>
                  </a:txBody>
                  <a:tcPr/>
                </a:tc>
                <a:tc>
                  <a:txBody>
                    <a:bodyPr/>
                    <a:lstStyle/>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ACD Multi-Login Changes</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ACD Callback Configuration</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ACD Reason Codes</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ACD Agent Wrap-up Extension (iPECS ONE)</a:t>
                      </a:r>
                    </a:p>
                  </a:txBody>
                  <a:tcPr/>
                </a:tc>
                <a:tc>
                  <a:txBody>
                    <a:bodyPr/>
                    <a:lstStyle/>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ACD Secondary Groups now set up within the Customer Manager portal.</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Callers can now request a Callback while waiting in an ACD queue.</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Reason codes can now be set in the Customer Manager for use within iPECS ONE and Analytics.</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ACD agents using iPECS ONE can be given the ability to extend their wrap-up timer.</a:t>
                      </a:r>
                    </a:p>
                  </a:txBody>
                  <a:tcPr/>
                </a:tc>
                <a:extLst>
                  <a:ext uri="{0D108BD9-81ED-4DB2-BD59-A6C34878D82A}">
                    <a16:rowId xmlns:a16="http://schemas.microsoft.com/office/drawing/2014/main" val="2965259543"/>
                  </a:ext>
                </a:extLst>
              </a:tr>
              <a:tr h="1019907">
                <a:tc>
                  <a:txBody>
                    <a:bodyPr/>
                    <a:lstStyle/>
                    <a:p>
                      <a:pPr marL="0" indent="0">
                        <a:lnSpc>
                          <a:spcPct val="150000"/>
                        </a:lnSpc>
                        <a:buFont typeface="Arial" panose="020B0604020202020204" pitchFamily="34" charset="0"/>
                        <a:buNone/>
                      </a:pPr>
                      <a:r>
                        <a:rPr lang="en-GB" sz="1050" b="1" dirty="0">
                          <a:latin typeface="Source Sans Pro" panose="020B0503030403020204" pitchFamily="34" charset="0"/>
                          <a:ea typeface="Source Sans Pro" panose="020B0503030403020204" pitchFamily="34" charset="0"/>
                        </a:rPr>
                        <a:t>iPECS ONE Features</a:t>
                      </a:r>
                    </a:p>
                  </a:txBody>
                  <a:tcPr/>
                </a:tc>
                <a:tc>
                  <a:txBody>
                    <a:bodyPr/>
                    <a:lstStyle/>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Pickup Group Notification for iPECS ONE Users</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Sending Login information to Multiple Users</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iPECS ONE Microsoft Login</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iPECS ONE Teams Presence Settings</a:t>
                      </a:r>
                    </a:p>
                  </a:txBody>
                  <a:tcPr/>
                </a:tc>
                <a:tc>
                  <a:txBody>
                    <a:bodyPr/>
                    <a:lstStyle/>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iPECS ONE Users in Pickup Groups can now have notifications enabled for waiting calls.</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Login information for iPECS ONE can now be sent to multiple users at once, rather than one by one.</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Users that have an AAD can now use Microsoft SSO to log in to iPECS ONE.</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iPECS ONE Users can sync their presence with their Microsoft Teams presence.</a:t>
                      </a:r>
                    </a:p>
                  </a:txBody>
                  <a:tcPr/>
                </a:tc>
                <a:extLst>
                  <a:ext uri="{0D108BD9-81ED-4DB2-BD59-A6C34878D82A}">
                    <a16:rowId xmlns:a16="http://schemas.microsoft.com/office/drawing/2014/main" val="2677383136"/>
                  </a:ext>
                </a:extLst>
              </a:tr>
              <a:tr h="2279620">
                <a:tc>
                  <a:txBody>
                    <a:bodyPr/>
                    <a:lstStyle/>
                    <a:p>
                      <a:pPr marL="0" marR="0" lvl="0" indent="0" algn="l" defTabSz="503972"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050" b="1" dirty="0">
                          <a:latin typeface="Source Sans Pro" panose="020B0503030403020204" pitchFamily="34" charset="0"/>
                          <a:ea typeface="Source Sans Pro" panose="020B0503030403020204" pitchFamily="34" charset="0"/>
                        </a:rPr>
                        <a:t>Customer Manager Features</a:t>
                      </a:r>
                    </a:p>
                    <a:p>
                      <a:pPr marL="0" indent="0">
                        <a:lnSpc>
                          <a:spcPct val="150000"/>
                        </a:lnSpc>
                        <a:buFont typeface="Arial" panose="020B0604020202020204" pitchFamily="34" charset="0"/>
                        <a:buNone/>
                      </a:pPr>
                      <a:endParaRPr lang="en-GB" sz="1050" b="1" dirty="0">
                        <a:latin typeface="Source Sans Pro" panose="020B0503030403020204" pitchFamily="34" charset="0"/>
                        <a:ea typeface="Source Sans Pro" panose="020B0503030403020204" pitchFamily="34" charset="0"/>
                      </a:endParaRPr>
                    </a:p>
                  </a:txBody>
                  <a:tcPr/>
                </a:tc>
                <a:tc>
                  <a:txBody>
                    <a:bodyPr/>
                    <a:lstStyle/>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Voicemail Schedules for Shared Lines</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Display Names on Voicemails</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Customer Based Call Recording Tone</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Call Recording Access History Report</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Shared Line Support for Hot Desk Users</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Phone Background Image Multi-Upload</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Site Limit Increase</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Multiple User Setup Enhancement</a:t>
                      </a:r>
                    </a:p>
                    <a:p>
                      <a:pPr marL="180975" indent="-180975">
                        <a:lnSpc>
                          <a:spcPct val="150000"/>
                        </a:lnSpc>
                        <a:buFont typeface="Arial" panose="020B0604020202020204" pitchFamily="34" charset="0"/>
                        <a:buChar char="•"/>
                      </a:pPr>
                      <a:endParaRPr lang="en-GB" sz="1050" b="1" dirty="0">
                        <a:latin typeface="Source Sans Pro" panose="020B0503030403020204" pitchFamily="34" charset="0"/>
                        <a:ea typeface="Source Sans Pro" panose="020B0503030403020204" pitchFamily="34" charset="0"/>
                      </a:endParaRPr>
                    </a:p>
                  </a:txBody>
                  <a:tcPr/>
                </a:tc>
                <a:tc>
                  <a:txBody>
                    <a:bodyPr/>
                    <a:lstStyle/>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Shared lines can now have separate voicemail schedules.</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If a caller ID is registered in the company directory, the caller’s name will be shown in the voicemail list in the User portal.</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Call recording tone (ACR and ODR) can be set separately for each customer.</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A report can now be viewed to audit call recording access history.</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Hot Desk Users (Virtual Users) can be registered as Shared Line members.</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The Customer Manager can multi-upload phone background images to 1000i series phones.</a:t>
                      </a:r>
                    </a:p>
                    <a:p>
                      <a:pPr marL="180975" indent="-180975">
                        <a:lnSpc>
                          <a:spcPct val="150000"/>
                        </a:lnSpc>
                        <a:buFont typeface="Arial" panose="020B0604020202020204" pitchFamily="34" charset="0"/>
                        <a:buChar char="•"/>
                      </a:pPr>
                      <a:r>
                        <a:rPr lang="en-GB" sz="1050" b="1" dirty="0">
                          <a:latin typeface="Source Sans Pro" panose="020B0503030403020204" pitchFamily="34" charset="0"/>
                          <a:ea typeface="Source Sans Pro" panose="020B0503030403020204" pitchFamily="34" charset="0"/>
                        </a:rPr>
                        <a:t>The limit for Customer Sites has been increased to 1000 per customer tenant.</a:t>
                      </a:r>
                    </a:p>
                    <a:p>
                      <a:pPr marL="180975" indent="-180975">
                        <a:lnSpc>
                          <a:spcPct val="150000"/>
                        </a:lnSpc>
                        <a:buFont typeface="Arial" panose="020B0604020202020204" pitchFamily="34" charset="0"/>
                        <a:buChar char="•"/>
                      </a:pPr>
                      <a:r>
                        <a:rPr lang="en-GB" sz="1050" b="0" dirty="0">
                          <a:latin typeface="Source Sans Pro" panose="020B0503030403020204" pitchFamily="34" charset="0"/>
                          <a:ea typeface="Source Sans Pro" panose="020B0503030403020204" pitchFamily="34" charset="0"/>
                        </a:rPr>
                        <a:t>More options have been added when adding multiple users at once.</a:t>
                      </a:r>
                    </a:p>
                  </a:txBody>
                  <a:tcPr/>
                </a:tc>
                <a:extLst>
                  <a:ext uri="{0D108BD9-81ED-4DB2-BD59-A6C34878D82A}">
                    <a16:rowId xmlns:a16="http://schemas.microsoft.com/office/drawing/2014/main" val="1881548802"/>
                  </a:ext>
                </a:extLst>
              </a:tr>
            </a:tbl>
          </a:graphicData>
        </a:graphic>
      </p:graphicFrame>
    </p:spTree>
    <p:extLst>
      <p:ext uri="{BB962C8B-B14F-4D97-AF65-F5344CB8AC3E}">
        <p14:creationId xmlns:p14="http://schemas.microsoft.com/office/powerpoint/2010/main" val="8480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With Cloud 6, the number of Sites under one customer tenant has been increased from 100 to </a:t>
            </a:r>
            <a:r>
              <a:rPr lang="en-US" b="1" dirty="0"/>
              <a:t>1000</a:t>
            </a:r>
            <a:r>
              <a:rPr lang="en-US" dirty="0"/>
              <a:t>.</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Site Limit Increase</a:t>
            </a:r>
            <a:endParaRPr lang="en-US" dirty="0"/>
          </a:p>
        </p:txBody>
      </p:sp>
      <p:pic>
        <p:nvPicPr>
          <p:cNvPr id="3" name="Picture 2">
            <a:extLst>
              <a:ext uri="{FF2B5EF4-FFF2-40B4-BE49-F238E27FC236}">
                <a16:creationId xmlns:a16="http://schemas.microsoft.com/office/drawing/2014/main" id="{2FE704F5-7017-41C2-7DBC-C687690D5809}"/>
              </a:ext>
            </a:extLst>
          </p:cNvPr>
          <p:cNvPicPr>
            <a:picLocks noChangeAspect="1"/>
          </p:cNvPicPr>
          <p:nvPr/>
        </p:nvPicPr>
        <p:blipFill>
          <a:blip r:embed="rId3"/>
          <a:stretch>
            <a:fillRect/>
          </a:stretch>
        </p:blipFill>
        <p:spPr>
          <a:xfrm>
            <a:off x="923925" y="2910096"/>
            <a:ext cx="11079121" cy="3772426"/>
          </a:xfrm>
          <a:prstGeom prst="rect">
            <a:avLst/>
          </a:prstGeom>
        </p:spPr>
      </p:pic>
      <p:sp>
        <p:nvSpPr>
          <p:cNvPr id="4" name="Rectangle 3">
            <a:extLst>
              <a:ext uri="{FF2B5EF4-FFF2-40B4-BE49-F238E27FC236}">
                <a16:creationId xmlns:a16="http://schemas.microsoft.com/office/drawing/2014/main" id="{99A1CE13-92EA-302C-A084-53BBF95059D6}"/>
              </a:ext>
            </a:extLst>
          </p:cNvPr>
          <p:cNvSpPr/>
          <p:nvPr/>
        </p:nvSpPr>
        <p:spPr>
          <a:xfrm>
            <a:off x="5977413" y="5975590"/>
            <a:ext cx="905708" cy="284533"/>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274964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When editing multiple users via Excel file upload, new fields have been added:</a:t>
            </a:r>
          </a:p>
          <a:p>
            <a:pPr lvl="1"/>
            <a:r>
              <a:rPr lang="en-US" dirty="0"/>
              <a:t>Direct Dial Call Number</a:t>
            </a:r>
          </a:p>
          <a:p>
            <a:pPr lvl="1"/>
            <a:r>
              <a:rPr lang="en-US" dirty="0"/>
              <a:t>Outgoing Caller ID</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Multiple User Setup Enhancement</a:t>
            </a:r>
            <a:endParaRPr lang="en-US" dirty="0"/>
          </a:p>
        </p:txBody>
      </p:sp>
      <p:pic>
        <p:nvPicPr>
          <p:cNvPr id="4" name="Picture 3">
            <a:extLst>
              <a:ext uri="{FF2B5EF4-FFF2-40B4-BE49-F238E27FC236}">
                <a16:creationId xmlns:a16="http://schemas.microsoft.com/office/drawing/2014/main" id="{79C16288-FA47-4A43-B11E-CF51EB68D3A0}"/>
              </a:ext>
            </a:extLst>
          </p:cNvPr>
          <p:cNvPicPr>
            <a:picLocks noChangeAspect="1"/>
          </p:cNvPicPr>
          <p:nvPr/>
        </p:nvPicPr>
        <p:blipFill>
          <a:blip r:embed="rId3"/>
          <a:stretch>
            <a:fillRect/>
          </a:stretch>
        </p:blipFill>
        <p:spPr>
          <a:xfrm>
            <a:off x="892969" y="3819060"/>
            <a:ext cx="11522823" cy="2276392"/>
          </a:xfrm>
          <a:prstGeom prst="rect">
            <a:avLst/>
          </a:prstGeom>
        </p:spPr>
      </p:pic>
    </p:spTree>
    <p:extLst>
      <p:ext uri="{BB962C8B-B14F-4D97-AF65-F5344CB8AC3E}">
        <p14:creationId xmlns:p14="http://schemas.microsoft.com/office/powerpoint/2010/main" val="21326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The </a:t>
            </a:r>
            <a:r>
              <a:rPr lang="en-US" dirty="0" err="1"/>
              <a:t>eNMS</a:t>
            </a:r>
            <a:r>
              <a:rPr lang="en-US" dirty="0"/>
              <a:t> portal shows live terminal status</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err="1"/>
              <a:t>eNMS</a:t>
            </a:r>
            <a:r>
              <a:rPr lang="en-GB" dirty="0"/>
              <a:t> Reseller Portal</a:t>
            </a:r>
            <a:endParaRPr lang="en-US" dirty="0"/>
          </a:p>
        </p:txBody>
      </p:sp>
      <p:pic>
        <p:nvPicPr>
          <p:cNvPr id="8" name="Picture 7">
            <a:extLst>
              <a:ext uri="{FF2B5EF4-FFF2-40B4-BE49-F238E27FC236}">
                <a16:creationId xmlns:a16="http://schemas.microsoft.com/office/drawing/2014/main" id="{40AD608E-CD4F-9971-21A9-6200E780B082}"/>
              </a:ext>
            </a:extLst>
          </p:cNvPr>
          <p:cNvPicPr>
            <a:picLocks noChangeAspect="1"/>
          </p:cNvPicPr>
          <p:nvPr/>
        </p:nvPicPr>
        <p:blipFill>
          <a:blip r:embed="rId3"/>
          <a:stretch>
            <a:fillRect/>
          </a:stretch>
        </p:blipFill>
        <p:spPr>
          <a:xfrm>
            <a:off x="892969" y="2931162"/>
            <a:ext cx="10709559" cy="3044428"/>
          </a:xfrm>
          <a:prstGeom prst="rect">
            <a:avLst/>
          </a:prstGeom>
        </p:spPr>
      </p:pic>
    </p:spTree>
    <p:extLst>
      <p:ext uri="{BB962C8B-B14F-4D97-AF65-F5344CB8AC3E}">
        <p14:creationId xmlns:p14="http://schemas.microsoft.com/office/powerpoint/2010/main" val="4022172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93965"/>
          </a:xfrm>
        </p:spPr>
        <p:txBody>
          <a:bodyPr>
            <a:normAutofit/>
          </a:bodyPr>
          <a:lstStyle/>
          <a:p>
            <a:r>
              <a:rPr lang="en-US" dirty="0"/>
              <a:t>Also available is trunk utilization status per customer</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err="1"/>
              <a:t>eNMS</a:t>
            </a:r>
            <a:r>
              <a:rPr lang="en-GB" dirty="0"/>
              <a:t> Reseller Portal</a:t>
            </a:r>
            <a:endParaRPr lang="en-US" dirty="0"/>
          </a:p>
        </p:txBody>
      </p:sp>
      <p:pic>
        <p:nvPicPr>
          <p:cNvPr id="3" name="Picture 2">
            <a:extLst>
              <a:ext uri="{FF2B5EF4-FFF2-40B4-BE49-F238E27FC236}">
                <a16:creationId xmlns:a16="http://schemas.microsoft.com/office/drawing/2014/main" id="{E1F33710-EDDA-D771-5456-EDC9819B39E3}"/>
              </a:ext>
            </a:extLst>
          </p:cNvPr>
          <p:cNvPicPr>
            <a:picLocks noChangeAspect="1"/>
          </p:cNvPicPr>
          <p:nvPr/>
        </p:nvPicPr>
        <p:blipFill>
          <a:blip r:embed="rId3"/>
          <a:stretch>
            <a:fillRect/>
          </a:stretch>
        </p:blipFill>
        <p:spPr>
          <a:xfrm>
            <a:off x="923925" y="2514600"/>
            <a:ext cx="7654176" cy="3885230"/>
          </a:xfrm>
          <a:prstGeom prst="rect">
            <a:avLst/>
          </a:prstGeom>
        </p:spPr>
      </p:pic>
    </p:spTree>
    <p:extLst>
      <p:ext uri="{BB962C8B-B14F-4D97-AF65-F5344CB8AC3E}">
        <p14:creationId xmlns:p14="http://schemas.microsoft.com/office/powerpoint/2010/main" val="102281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412C2-ECF2-BD4E-8FAD-3624727ED73E}"/>
              </a:ext>
            </a:extLst>
          </p:cNvPr>
          <p:cNvSpPr>
            <a:spLocks noGrp="1"/>
          </p:cNvSpPr>
          <p:nvPr>
            <p:ph type="ctrTitle"/>
          </p:nvPr>
        </p:nvSpPr>
        <p:spPr/>
        <p:txBody>
          <a:bodyPr/>
          <a:lstStyle/>
          <a:p>
            <a:r>
              <a:rPr lang="en-US" dirty="0"/>
              <a:t>iPECS ONE 4.0 Overview</a:t>
            </a:r>
          </a:p>
        </p:txBody>
      </p:sp>
      <p:sp>
        <p:nvSpPr>
          <p:cNvPr id="5" name="Subtitle 4">
            <a:extLst>
              <a:ext uri="{FF2B5EF4-FFF2-40B4-BE49-F238E27FC236}">
                <a16:creationId xmlns:a16="http://schemas.microsoft.com/office/drawing/2014/main" id="{BFCCD871-CB1A-7F47-9E42-3A00009EABD9}"/>
              </a:ext>
            </a:extLst>
          </p:cNvPr>
          <p:cNvSpPr>
            <a:spLocks noGrp="1"/>
          </p:cNvSpPr>
          <p:nvPr>
            <p:ph type="subTitle" idx="1"/>
          </p:nvPr>
        </p:nvSpPr>
        <p:spPr/>
        <p:txBody>
          <a:bodyPr>
            <a:normAutofit lnSpcReduction="10000"/>
          </a:bodyPr>
          <a:lstStyle/>
          <a:p>
            <a:endParaRPr lang="en-US" dirty="0"/>
          </a:p>
        </p:txBody>
      </p:sp>
    </p:spTree>
    <p:extLst>
      <p:ext uri="{BB962C8B-B14F-4D97-AF65-F5344CB8AC3E}">
        <p14:creationId xmlns:p14="http://schemas.microsoft.com/office/powerpoint/2010/main" val="2345831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a:xfrm>
            <a:off x="908447" y="1258979"/>
            <a:ext cx="11627644" cy="4799013"/>
          </a:xfrm>
        </p:spPr>
        <p:txBody>
          <a:bodyPr>
            <a:normAutofit/>
          </a:bodyPr>
          <a:lstStyle/>
          <a:p>
            <a:r>
              <a:rPr lang="en-GB" sz="2000" dirty="0"/>
              <a:t>The following table references ONLY the new or enhanced capabilities within iPECS ONE 4.0:</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dirty="0"/>
              <a:t>Summary of Changes</a:t>
            </a:r>
          </a:p>
        </p:txBody>
      </p:sp>
      <p:graphicFrame>
        <p:nvGraphicFramePr>
          <p:cNvPr id="6" name="Table 6">
            <a:extLst>
              <a:ext uri="{FF2B5EF4-FFF2-40B4-BE49-F238E27FC236}">
                <a16:creationId xmlns:a16="http://schemas.microsoft.com/office/drawing/2014/main" id="{23C092DA-224A-4588-BD59-7E0A74C813E2}"/>
              </a:ext>
            </a:extLst>
          </p:cNvPr>
          <p:cNvGraphicFramePr>
            <a:graphicFrameLocks noGrp="1"/>
          </p:cNvGraphicFramePr>
          <p:nvPr/>
        </p:nvGraphicFramePr>
        <p:xfrm>
          <a:off x="548729" y="1748614"/>
          <a:ext cx="12347080" cy="5184161"/>
        </p:xfrm>
        <a:graphic>
          <a:graphicData uri="http://schemas.openxmlformats.org/drawingml/2006/table">
            <a:tbl>
              <a:tblPr firstRow="1" bandRow="1">
                <a:tableStyleId>{5C22544A-7EE6-4342-B048-85BDC9FD1C3A}</a:tableStyleId>
              </a:tblPr>
              <a:tblGrid>
                <a:gridCol w="1646789">
                  <a:extLst>
                    <a:ext uri="{9D8B030D-6E8A-4147-A177-3AD203B41FA5}">
                      <a16:colId xmlns:a16="http://schemas.microsoft.com/office/drawing/2014/main" val="1571054464"/>
                    </a:ext>
                  </a:extLst>
                </a:gridCol>
                <a:gridCol w="3144233">
                  <a:extLst>
                    <a:ext uri="{9D8B030D-6E8A-4147-A177-3AD203B41FA5}">
                      <a16:colId xmlns:a16="http://schemas.microsoft.com/office/drawing/2014/main" val="1949368138"/>
                    </a:ext>
                  </a:extLst>
                </a:gridCol>
                <a:gridCol w="7556058">
                  <a:extLst>
                    <a:ext uri="{9D8B030D-6E8A-4147-A177-3AD203B41FA5}">
                      <a16:colId xmlns:a16="http://schemas.microsoft.com/office/drawing/2014/main" val="736465884"/>
                    </a:ext>
                  </a:extLst>
                </a:gridCol>
              </a:tblGrid>
              <a:tr h="716990">
                <a:tc>
                  <a:txBody>
                    <a:bodyPr/>
                    <a:lstStyle/>
                    <a:p>
                      <a:r>
                        <a:rPr lang="en-GB" sz="1100" dirty="0">
                          <a:latin typeface="Source Sans Pro" panose="020B0503030403020204" pitchFamily="34" charset="0"/>
                          <a:ea typeface="Source Sans Pro" panose="020B0503030403020204" pitchFamily="34" charset="0"/>
                        </a:rPr>
                        <a:t>Category</a:t>
                      </a:r>
                    </a:p>
                  </a:txBody>
                  <a:tcPr/>
                </a:tc>
                <a:tc>
                  <a:txBody>
                    <a:bodyPr/>
                    <a:lstStyle/>
                    <a:p>
                      <a:r>
                        <a:rPr lang="en-GB" sz="1100" dirty="0">
                          <a:latin typeface="Source Sans Pro" panose="020B0503030403020204" pitchFamily="34" charset="0"/>
                          <a:ea typeface="Source Sans Pro" panose="020B0503030403020204" pitchFamily="34" charset="0"/>
                        </a:rPr>
                        <a:t>Feature</a:t>
                      </a:r>
                    </a:p>
                  </a:txBody>
                  <a:tcPr/>
                </a:tc>
                <a:tc>
                  <a:txBody>
                    <a:bodyPr/>
                    <a:lstStyle/>
                    <a:p>
                      <a:r>
                        <a:rPr lang="en-GB" sz="1100" dirty="0">
                          <a:latin typeface="Source Sans Pro" panose="020B0503030403020204" pitchFamily="34" charset="0"/>
                          <a:ea typeface="Source Sans Pro" panose="020B0503030403020204" pitchFamily="34" charset="0"/>
                        </a:rPr>
                        <a:t>Details/Comments</a:t>
                      </a:r>
                    </a:p>
                  </a:txBody>
                  <a:tcPr/>
                </a:tc>
                <a:extLst>
                  <a:ext uri="{0D108BD9-81ED-4DB2-BD59-A6C34878D82A}">
                    <a16:rowId xmlns:a16="http://schemas.microsoft.com/office/drawing/2014/main" val="2100997538"/>
                  </a:ext>
                </a:extLst>
              </a:tr>
              <a:tr h="2370157">
                <a:tc>
                  <a:txBody>
                    <a:bodyPr/>
                    <a:lstStyle/>
                    <a:p>
                      <a:pPr marL="0" indent="0">
                        <a:buFont typeface="Arial" panose="020B0604020202020204" pitchFamily="34" charset="0"/>
                        <a:buNone/>
                      </a:pPr>
                      <a:r>
                        <a:rPr lang="en-GB" sz="1100" b="1" dirty="0">
                          <a:latin typeface="Source Sans Pro" panose="020B0503030403020204" pitchFamily="34" charset="0"/>
                          <a:ea typeface="Source Sans Pro" panose="020B0503030403020204" pitchFamily="34" charset="0"/>
                        </a:rPr>
                        <a:t>UC &amp; Telephony</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Agent Reason Codes </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Secondary ACD Groups</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Agent Wrap-up timer extension</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Analytics integration for Call Control </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CRM options – Answered, Ringing</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3K contacts in personal directory </a:t>
                      </a:r>
                    </a:p>
                    <a:p>
                      <a:pPr marL="180975" indent="-180975">
                        <a:buFont typeface="Arial" panose="020B0604020202020204" pitchFamily="34" charset="0"/>
                        <a:buChar char="•"/>
                      </a:pP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Call Pick-up notification</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New Ringtones</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ACD agents can now use “Reason Codes” when unavailable.</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Secondary ACD Group Queues are now set via the Customer Manager Portal, instead of the Agents themselves.</a:t>
                      </a:r>
                      <a:br>
                        <a:rPr lang="en-GB" sz="1100" b="1" dirty="0">
                          <a:latin typeface="Source Sans Pro" panose="020B0503030403020204" pitchFamily="34" charset="0"/>
                          <a:ea typeface="Source Sans Pro" panose="020B0503030403020204" pitchFamily="34" charset="0"/>
                        </a:rPr>
                      </a:b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Agents can now be given the option to extend their “wrap-up” timer by 30 seconds.</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Analytics Supervisors can now make/ pick up calls via Analytics and answer through iPECS ONE.</a:t>
                      </a:r>
                      <a:br>
                        <a:rPr lang="en-GB" sz="1100" b="1" dirty="0">
                          <a:latin typeface="Source Sans Pro" panose="020B0503030403020204" pitchFamily="34" charset="0"/>
                          <a:ea typeface="Source Sans Pro" panose="020B0503030403020204" pitchFamily="34" charset="0"/>
                        </a:rPr>
                      </a:b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The option to search CRM can now be enabled/ disabled either during ringing or during the call.</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The personal directory contact limit has been increased to 3000 (previously 1000).</a:t>
                      </a:r>
                    </a:p>
                    <a:p>
                      <a:pPr marL="180975" indent="-180975">
                        <a:buFont typeface="Arial" panose="020B0604020202020204" pitchFamily="34" charset="0"/>
                        <a:buChar char="•"/>
                      </a:pP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iPECS ONE Users in a pickup group can now be presented with pickup notifications via the ONE Client.</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iPECS ONE support 9 different ring tones</a:t>
                      </a:r>
                    </a:p>
                  </a:txBody>
                  <a:tcPr/>
                </a:tc>
                <a:extLst>
                  <a:ext uri="{0D108BD9-81ED-4DB2-BD59-A6C34878D82A}">
                    <a16:rowId xmlns:a16="http://schemas.microsoft.com/office/drawing/2014/main" val="3147067306"/>
                  </a:ext>
                </a:extLst>
              </a:tr>
              <a:tr h="620377">
                <a:tc>
                  <a:txBody>
                    <a:bodyPr/>
                    <a:lstStyle/>
                    <a:p>
                      <a:pPr marL="0" indent="0">
                        <a:buFont typeface="Arial" panose="020B0604020202020204" pitchFamily="34" charset="0"/>
                        <a:buNone/>
                      </a:pPr>
                      <a:r>
                        <a:rPr lang="en-GB" sz="1100" b="1" dirty="0">
                          <a:latin typeface="Source Sans Pro" panose="020B0503030403020204" pitchFamily="34" charset="0"/>
                          <a:ea typeface="Source Sans Pro" panose="020B0503030403020204" pitchFamily="34" charset="0"/>
                        </a:rPr>
                        <a:t>Integration + Collaboration</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MS Integration (SSO and Presence)</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Outlook Add-in</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MS presence can now be linked to iPECS ONE presence</a:t>
                      </a:r>
                      <a:r>
                        <a:rPr lang="en-GB" sz="1100" b="1" dirty="0">
                          <a:latin typeface="Source Sans Pro" panose="020B0503030403020204" pitchFamily="34" charset="0"/>
                          <a:ea typeface="Source Sans Pro" panose="020B0503030403020204" pitchFamily="34" charset="0"/>
                        </a:rPr>
                        <a:t>.</a:t>
                      </a:r>
                    </a:p>
                    <a:p>
                      <a:pPr marL="180975" indent="-180975">
                        <a:buFont typeface="Arial" panose="020B0604020202020204" pitchFamily="34" charset="0"/>
                        <a:buChar char="•"/>
                      </a:pP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iPECS ONE Outlook plug-in can be used to schedule iPECS ONE meetings via Outlook calendar.</a:t>
                      </a:r>
                    </a:p>
                  </a:txBody>
                  <a:tcPr/>
                </a:tc>
                <a:extLst>
                  <a:ext uri="{0D108BD9-81ED-4DB2-BD59-A6C34878D82A}">
                    <a16:rowId xmlns:a16="http://schemas.microsoft.com/office/drawing/2014/main" val="2965259543"/>
                  </a:ext>
                </a:extLst>
              </a:tr>
              <a:tr h="620377">
                <a:tc>
                  <a:txBody>
                    <a:bodyPr/>
                    <a:lstStyle/>
                    <a:p>
                      <a:pPr marL="0" indent="0">
                        <a:buFont typeface="Arial" panose="020B0604020202020204" pitchFamily="34" charset="0"/>
                        <a:buNone/>
                      </a:pPr>
                      <a:r>
                        <a:rPr lang="en-GB" sz="1100" b="1" dirty="0">
                          <a:latin typeface="Source Sans Pro" panose="020B0503030403020204" pitchFamily="34" charset="0"/>
                          <a:ea typeface="Source Sans Pro" panose="020B0503030403020204" pitchFamily="34" charset="0"/>
                        </a:rPr>
                        <a:t>UX/UI</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Mobile App UI/GUI Revision</a:t>
                      </a:r>
                    </a:p>
                    <a:p>
                      <a:pPr marL="180975" indent="-180975">
                        <a:buFont typeface="Arial" panose="020B0604020202020204" pitchFamily="34" charset="0"/>
                        <a:buChar char="•"/>
                      </a:pP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iPECS ONE Logo Redesign</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The mobile/ tablet app GUI has been revised.</a:t>
                      </a:r>
                    </a:p>
                    <a:p>
                      <a:pPr marL="180975" indent="-180975">
                        <a:buFont typeface="Arial" panose="020B0604020202020204" pitchFamily="34" charset="0"/>
                        <a:buChar char="•"/>
                      </a:pP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iPECS ONE has had a brand redesign.</a:t>
                      </a:r>
                    </a:p>
                  </a:txBody>
                  <a:tcPr/>
                </a:tc>
                <a:extLst>
                  <a:ext uri="{0D108BD9-81ED-4DB2-BD59-A6C34878D82A}">
                    <a16:rowId xmlns:a16="http://schemas.microsoft.com/office/drawing/2014/main" val="2677383136"/>
                  </a:ext>
                </a:extLst>
              </a:tr>
              <a:tr h="620377">
                <a:tc>
                  <a:txBody>
                    <a:bodyPr/>
                    <a:lstStyle/>
                    <a:p>
                      <a:pPr marL="0" indent="0">
                        <a:buFont typeface="Arial" panose="020B0604020202020204" pitchFamily="34" charset="0"/>
                        <a:buNone/>
                      </a:pPr>
                      <a:r>
                        <a:rPr lang="en-GB" sz="1100" b="1" dirty="0">
                          <a:latin typeface="Source Sans Pro" panose="020B0503030403020204" pitchFamily="34" charset="0"/>
                          <a:ea typeface="Source Sans Pro" panose="020B0503030403020204" pitchFamily="34" charset="0"/>
                        </a:rPr>
                        <a:t>Non-Service Features</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Edge Browser Support</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iPECS ONE is now officially supported in the Microsoft Edge browser.</a:t>
                      </a:r>
                    </a:p>
                  </a:txBody>
                  <a:tcPr/>
                </a:tc>
                <a:extLst>
                  <a:ext uri="{0D108BD9-81ED-4DB2-BD59-A6C34878D82A}">
                    <a16:rowId xmlns:a16="http://schemas.microsoft.com/office/drawing/2014/main" val="1881548802"/>
                  </a:ext>
                </a:extLst>
              </a:tr>
            </a:tbl>
          </a:graphicData>
        </a:graphic>
      </p:graphicFrame>
    </p:spTree>
    <p:extLst>
      <p:ext uri="{BB962C8B-B14F-4D97-AF65-F5344CB8AC3E}">
        <p14:creationId xmlns:p14="http://schemas.microsoft.com/office/powerpoint/2010/main" val="1020153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2194165"/>
          </a:xfrm>
        </p:spPr>
        <p:txBody>
          <a:bodyPr>
            <a:normAutofit/>
          </a:bodyPr>
          <a:lstStyle/>
          <a:p>
            <a:r>
              <a:rPr lang="en-US" dirty="0"/>
              <a:t>iPECS ONE ACD Agents can now be given permission to extend their wrap up time.</a:t>
            </a:r>
          </a:p>
          <a:p>
            <a:r>
              <a:rPr lang="en-US" dirty="0"/>
              <a:t>This can be enabled/disabled in the customer manager portal</a:t>
            </a:r>
          </a:p>
          <a:p>
            <a:r>
              <a:rPr lang="en-US" dirty="0"/>
              <a:t>Clicking ‘Extend’ extends the agents wrap up time by 30 seconds</a:t>
            </a:r>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Agent Wrap-Up Timer Extension</a:t>
            </a:r>
            <a:endParaRPr lang="en-US" dirty="0"/>
          </a:p>
        </p:txBody>
      </p:sp>
      <p:pic>
        <p:nvPicPr>
          <p:cNvPr id="3" name="Picture 2">
            <a:extLst>
              <a:ext uri="{FF2B5EF4-FFF2-40B4-BE49-F238E27FC236}">
                <a16:creationId xmlns:a16="http://schemas.microsoft.com/office/drawing/2014/main" id="{09FCAD4A-5BE0-F5BF-4AC0-6C4278FC7C54}"/>
              </a:ext>
            </a:extLst>
          </p:cNvPr>
          <p:cNvPicPr>
            <a:picLocks noChangeAspect="1"/>
          </p:cNvPicPr>
          <p:nvPr/>
        </p:nvPicPr>
        <p:blipFill>
          <a:blip r:embed="rId3"/>
          <a:stretch>
            <a:fillRect/>
          </a:stretch>
        </p:blipFill>
        <p:spPr>
          <a:xfrm>
            <a:off x="6009645" y="3934595"/>
            <a:ext cx="6592220" cy="2553056"/>
          </a:xfrm>
          <a:prstGeom prst="rect">
            <a:avLst/>
          </a:prstGeom>
        </p:spPr>
      </p:pic>
      <p:sp>
        <p:nvSpPr>
          <p:cNvPr id="4" name="Rectangle 3">
            <a:extLst>
              <a:ext uri="{FF2B5EF4-FFF2-40B4-BE49-F238E27FC236}">
                <a16:creationId xmlns:a16="http://schemas.microsoft.com/office/drawing/2014/main" id="{AE314444-2A32-B5DB-60E3-366A360F38B1}"/>
              </a:ext>
            </a:extLst>
          </p:cNvPr>
          <p:cNvSpPr/>
          <p:nvPr/>
        </p:nvSpPr>
        <p:spPr>
          <a:xfrm>
            <a:off x="10383703" y="4708895"/>
            <a:ext cx="1038440" cy="464127"/>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pic>
        <p:nvPicPr>
          <p:cNvPr id="7" name="Picture 6">
            <a:extLst>
              <a:ext uri="{FF2B5EF4-FFF2-40B4-BE49-F238E27FC236}">
                <a16:creationId xmlns:a16="http://schemas.microsoft.com/office/drawing/2014/main" id="{07C1D078-C89A-7D06-D333-A2F382DA8307}"/>
              </a:ext>
            </a:extLst>
          </p:cNvPr>
          <p:cNvPicPr>
            <a:picLocks noChangeAspect="1"/>
          </p:cNvPicPr>
          <p:nvPr/>
        </p:nvPicPr>
        <p:blipFill>
          <a:blip r:embed="rId4"/>
          <a:stretch>
            <a:fillRect/>
          </a:stretch>
        </p:blipFill>
        <p:spPr>
          <a:xfrm>
            <a:off x="469927" y="4771655"/>
            <a:ext cx="4992917" cy="878935"/>
          </a:xfrm>
          <a:prstGeom prst="rect">
            <a:avLst/>
          </a:prstGeom>
        </p:spPr>
      </p:pic>
      <p:cxnSp>
        <p:nvCxnSpPr>
          <p:cNvPr id="9" name="Straight Arrow Connector 8">
            <a:extLst>
              <a:ext uri="{FF2B5EF4-FFF2-40B4-BE49-F238E27FC236}">
                <a16:creationId xmlns:a16="http://schemas.microsoft.com/office/drawing/2014/main" id="{80D62CF0-AF88-AD36-4DF0-5061A3D9B8BD}"/>
              </a:ext>
            </a:extLst>
          </p:cNvPr>
          <p:cNvCxnSpPr>
            <a:cxnSpLocks/>
          </p:cNvCxnSpPr>
          <p:nvPr/>
        </p:nvCxnSpPr>
        <p:spPr>
          <a:xfrm flipV="1">
            <a:off x="4906828" y="5086350"/>
            <a:ext cx="5608772" cy="33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8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6750871" cy="4813539"/>
          </a:xfrm>
        </p:spPr>
        <p:txBody>
          <a:bodyPr>
            <a:normAutofit/>
          </a:bodyPr>
          <a:lstStyle/>
          <a:p>
            <a:r>
              <a:rPr lang="en-US" dirty="0"/>
              <a:t>New options within the CRM Settings allow users to choose when CRM pop-ups appear:</a:t>
            </a:r>
          </a:p>
          <a:p>
            <a:pPr lvl="1"/>
            <a:r>
              <a:rPr lang="en-US" dirty="0"/>
              <a:t>Ringing/</a:t>
            </a:r>
            <a:r>
              <a:rPr lang="en-US" dirty="0" err="1"/>
              <a:t>Ringback</a:t>
            </a:r>
            <a:endParaRPr lang="en-US" dirty="0"/>
          </a:p>
          <a:p>
            <a:pPr lvl="2"/>
            <a:r>
              <a:rPr lang="en-US" dirty="0"/>
              <a:t>A CRM pop-up will appear when the call is presented to the user, but not on transferred calls</a:t>
            </a:r>
          </a:p>
          <a:p>
            <a:pPr lvl="1"/>
            <a:r>
              <a:rPr lang="en-US" dirty="0"/>
              <a:t>Answered</a:t>
            </a:r>
          </a:p>
          <a:p>
            <a:pPr lvl="2"/>
            <a:r>
              <a:rPr lang="en-US" dirty="0"/>
              <a:t>A CRM pop-up will appear when the call is answered, and on transferred calls</a:t>
            </a:r>
            <a:br>
              <a:rPr lang="en-US" dirty="0"/>
            </a:br>
            <a:endParaRPr lang="en-US" dirty="0"/>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CRM Options – Answered, Ringing</a:t>
            </a:r>
            <a:endParaRPr lang="en-US" dirty="0"/>
          </a:p>
        </p:txBody>
      </p:sp>
      <p:pic>
        <p:nvPicPr>
          <p:cNvPr id="3" name="Picture 2">
            <a:extLst>
              <a:ext uri="{FF2B5EF4-FFF2-40B4-BE49-F238E27FC236}">
                <a16:creationId xmlns:a16="http://schemas.microsoft.com/office/drawing/2014/main" id="{0F676022-D5E4-F8CE-B591-D2178E302B1D}"/>
              </a:ext>
            </a:extLst>
          </p:cNvPr>
          <p:cNvPicPr>
            <a:picLocks noChangeAspect="1"/>
          </p:cNvPicPr>
          <p:nvPr/>
        </p:nvPicPr>
        <p:blipFill>
          <a:blip r:embed="rId3"/>
          <a:stretch>
            <a:fillRect/>
          </a:stretch>
        </p:blipFill>
        <p:spPr>
          <a:xfrm>
            <a:off x="7870650" y="2050418"/>
            <a:ext cx="4879579" cy="4230256"/>
          </a:xfrm>
          <a:prstGeom prst="rect">
            <a:avLst/>
          </a:prstGeom>
        </p:spPr>
      </p:pic>
      <p:sp>
        <p:nvSpPr>
          <p:cNvPr id="8" name="Rectangle 7">
            <a:extLst>
              <a:ext uri="{FF2B5EF4-FFF2-40B4-BE49-F238E27FC236}">
                <a16:creationId xmlns:a16="http://schemas.microsoft.com/office/drawing/2014/main" id="{545F35F1-7CA8-01D6-157F-627D8AE25D16}"/>
              </a:ext>
            </a:extLst>
          </p:cNvPr>
          <p:cNvSpPr/>
          <p:nvPr/>
        </p:nvSpPr>
        <p:spPr>
          <a:xfrm>
            <a:off x="9502242" y="2874008"/>
            <a:ext cx="2863929" cy="435250"/>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57345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Previously, the personal directory in iPECS ONE was limited to a maximum of 1000 entries.</a:t>
            </a:r>
          </a:p>
          <a:p>
            <a:r>
              <a:rPr lang="en-US" dirty="0"/>
              <a:t>In iPECS ONE P4, this has been increased to a maximum of 3000 </a:t>
            </a:r>
            <a:r>
              <a:rPr lang="en-US"/>
              <a:t>entries.</a:t>
            </a:r>
            <a:endParaRPr lang="en-US" dirty="0"/>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3K Contacts in Personal Directory </a:t>
            </a:r>
            <a:endParaRPr lang="en-US" dirty="0"/>
          </a:p>
        </p:txBody>
      </p:sp>
    </p:spTree>
    <p:extLst>
      <p:ext uri="{BB962C8B-B14F-4D97-AF65-F5344CB8AC3E}">
        <p14:creationId xmlns:p14="http://schemas.microsoft.com/office/powerpoint/2010/main" val="204245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A new option within the Customer Manager Portal can be enabled to allow iPECS ONE Pickup Group members to receive a notification when a member of their group receives a call.</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Pickup Group Notification for iPECS ONE Users</a:t>
            </a:r>
            <a:endParaRPr lang="en-US" dirty="0"/>
          </a:p>
        </p:txBody>
      </p:sp>
      <p:pic>
        <p:nvPicPr>
          <p:cNvPr id="2" name="Picture 1">
            <a:extLst>
              <a:ext uri="{FF2B5EF4-FFF2-40B4-BE49-F238E27FC236}">
                <a16:creationId xmlns:a16="http://schemas.microsoft.com/office/drawing/2014/main" id="{784137B5-E195-C653-A110-458863CFA4B8}"/>
              </a:ext>
            </a:extLst>
          </p:cNvPr>
          <p:cNvPicPr>
            <a:picLocks noChangeAspect="1"/>
          </p:cNvPicPr>
          <p:nvPr/>
        </p:nvPicPr>
        <p:blipFill rotWithShape="1">
          <a:blip r:embed="rId3"/>
          <a:srcRect t="46536"/>
          <a:stretch/>
        </p:blipFill>
        <p:spPr>
          <a:xfrm>
            <a:off x="7150497" y="3342754"/>
            <a:ext cx="5510213" cy="3280147"/>
          </a:xfrm>
          <a:prstGeom prst="rect">
            <a:avLst/>
          </a:prstGeom>
        </p:spPr>
      </p:pic>
      <p:sp>
        <p:nvSpPr>
          <p:cNvPr id="3" name="Rectangle 2">
            <a:extLst>
              <a:ext uri="{FF2B5EF4-FFF2-40B4-BE49-F238E27FC236}">
                <a16:creationId xmlns:a16="http://schemas.microsoft.com/office/drawing/2014/main" id="{F62646BC-D49D-14C2-6A3D-DC06BB12EE41}"/>
              </a:ext>
            </a:extLst>
          </p:cNvPr>
          <p:cNvSpPr/>
          <p:nvPr/>
        </p:nvSpPr>
        <p:spPr>
          <a:xfrm>
            <a:off x="11101886" y="5604844"/>
            <a:ext cx="1621660" cy="1099415"/>
          </a:xfrm>
          <a:prstGeom prst="rect">
            <a:avLst/>
          </a:prstGeom>
          <a:noFill/>
          <a:ln w="38100" cap="flat" cmpd="sng" algn="ctr">
            <a:solidFill>
              <a:srgbClr val="EF7C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pic>
        <p:nvPicPr>
          <p:cNvPr id="7" name="Picture 6">
            <a:extLst>
              <a:ext uri="{FF2B5EF4-FFF2-40B4-BE49-F238E27FC236}">
                <a16:creationId xmlns:a16="http://schemas.microsoft.com/office/drawing/2014/main" id="{6313243E-024D-E3A8-3A6E-EADDE210443A}"/>
              </a:ext>
            </a:extLst>
          </p:cNvPr>
          <p:cNvPicPr>
            <a:picLocks noChangeAspect="1"/>
          </p:cNvPicPr>
          <p:nvPr/>
        </p:nvPicPr>
        <p:blipFill>
          <a:blip r:embed="rId4"/>
          <a:stretch>
            <a:fillRect/>
          </a:stretch>
        </p:blipFill>
        <p:spPr>
          <a:xfrm>
            <a:off x="1131005" y="3422622"/>
            <a:ext cx="4486031" cy="3120409"/>
          </a:xfrm>
          <a:prstGeom prst="rect">
            <a:avLst/>
          </a:prstGeom>
        </p:spPr>
      </p:pic>
      <p:sp>
        <p:nvSpPr>
          <p:cNvPr id="8" name="Rectangle 7">
            <a:extLst>
              <a:ext uri="{FF2B5EF4-FFF2-40B4-BE49-F238E27FC236}">
                <a16:creationId xmlns:a16="http://schemas.microsoft.com/office/drawing/2014/main" id="{15460B13-F98D-E944-B317-8D2C1AD0592F}"/>
              </a:ext>
            </a:extLst>
          </p:cNvPr>
          <p:cNvSpPr/>
          <p:nvPr/>
        </p:nvSpPr>
        <p:spPr>
          <a:xfrm>
            <a:off x="2632668" y="3878664"/>
            <a:ext cx="713433" cy="1075173"/>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cxnSp>
        <p:nvCxnSpPr>
          <p:cNvPr id="9" name="Straight Arrow Connector 8">
            <a:extLst>
              <a:ext uri="{FF2B5EF4-FFF2-40B4-BE49-F238E27FC236}">
                <a16:creationId xmlns:a16="http://schemas.microsoft.com/office/drawing/2014/main" id="{8F929D13-12F3-4C74-A1C0-C56E36F09CC9}"/>
              </a:ext>
            </a:extLst>
          </p:cNvPr>
          <p:cNvCxnSpPr>
            <a:cxnSpLocks/>
            <a:stCxn id="8" idx="3"/>
          </p:cNvCxnSpPr>
          <p:nvPr/>
        </p:nvCxnSpPr>
        <p:spPr>
          <a:xfrm>
            <a:off x="3346101" y="4416251"/>
            <a:ext cx="7755785" cy="1713244"/>
          </a:xfrm>
          <a:prstGeom prst="straightConnector1">
            <a:avLst/>
          </a:prstGeom>
          <a:ln w="38100">
            <a:solidFill>
              <a:srgbClr val="EF7C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146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New ACD Call Control License - 1</a:t>
            </a:r>
            <a:endParaRPr lang="en-US" dirty="0"/>
          </a:p>
        </p:txBody>
      </p:sp>
      <p:sp>
        <p:nvSpPr>
          <p:cNvPr id="18" name="Content Placeholder 5">
            <a:extLst>
              <a:ext uri="{FF2B5EF4-FFF2-40B4-BE49-F238E27FC236}">
                <a16:creationId xmlns:a16="http://schemas.microsoft.com/office/drawing/2014/main" id="{C2BA30AE-F9AE-778A-2701-08FF4E1A0491}"/>
              </a:ext>
            </a:extLst>
          </p:cNvPr>
          <p:cNvSpPr>
            <a:spLocks noGrp="1"/>
          </p:cNvSpPr>
          <p:nvPr>
            <p:ph idx="1"/>
          </p:nvPr>
        </p:nvSpPr>
        <p:spPr>
          <a:xfrm>
            <a:off x="923925" y="1587260"/>
            <a:ext cx="11596688" cy="4813539"/>
          </a:xfrm>
        </p:spPr>
        <p:txBody>
          <a:bodyPr>
            <a:normAutofit/>
          </a:bodyPr>
          <a:lstStyle/>
          <a:p>
            <a:r>
              <a:rPr lang="en-US" dirty="0"/>
              <a:t>A new ACD license is needed to enable the Analytics 4.0 Call Control features.</a:t>
            </a:r>
          </a:p>
          <a:p>
            <a:pPr lvl="1"/>
            <a:r>
              <a:rPr lang="en-US" dirty="0"/>
              <a:t>ACD User – CC licenses must be assigned to all ACD users to facilitate this.</a:t>
            </a:r>
          </a:p>
          <a:p>
            <a:pPr lvl="1"/>
            <a:r>
              <a:rPr lang="en-US" dirty="0"/>
              <a:t>There is an additional charge for this license which enables new features</a:t>
            </a:r>
            <a:br>
              <a:rPr lang="en-US" dirty="0"/>
            </a:br>
            <a:endParaRPr lang="en-US" dirty="0"/>
          </a:p>
          <a:p>
            <a:r>
              <a:rPr lang="en-US" dirty="0"/>
              <a:t>Without a CC license, the following new Analytics ACD Supervisor features cannot be used:</a:t>
            </a:r>
          </a:p>
          <a:p>
            <a:pPr lvl="1"/>
            <a:r>
              <a:rPr lang="en-US" dirty="0"/>
              <a:t>Agent log off + State Change</a:t>
            </a:r>
          </a:p>
          <a:p>
            <a:pPr lvl="1"/>
            <a:r>
              <a:rPr lang="en-US" dirty="0"/>
              <a:t>Silent Monitoring/Whisper Coaching</a:t>
            </a:r>
          </a:p>
          <a:p>
            <a:pPr lvl="1"/>
            <a:r>
              <a:rPr lang="en-US" dirty="0"/>
              <a:t>Queue Control</a:t>
            </a:r>
          </a:p>
          <a:p>
            <a:pPr lvl="1"/>
            <a:r>
              <a:rPr lang="en-US" dirty="0"/>
              <a:t>Call Control</a:t>
            </a:r>
          </a:p>
        </p:txBody>
      </p:sp>
    </p:spTree>
    <p:extLst>
      <p:ext uri="{BB962C8B-B14F-4D97-AF65-F5344CB8AC3E}">
        <p14:creationId xmlns:p14="http://schemas.microsoft.com/office/powerpoint/2010/main" val="60672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iPECS ONE users in Pickup Groups can now be configured to receive notifications for calls to members of their group:</a:t>
            </a:r>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Call Pick-up Notification</a:t>
            </a:r>
            <a:endParaRPr lang="en-US" dirty="0"/>
          </a:p>
        </p:txBody>
      </p:sp>
      <p:pic>
        <p:nvPicPr>
          <p:cNvPr id="3" name="Picture 2">
            <a:extLst>
              <a:ext uri="{FF2B5EF4-FFF2-40B4-BE49-F238E27FC236}">
                <a16:creationId xmlns:a16="http://schemas.microsoft.com/office/drawing/2014/main" id="{E119AEE4-9FF6-3F86-771D-87D45EAF9D2E}"/>
              </a:ext>
            </a:extLst>
          </p:cNvPr>
          <p:cNvPicPr>
            <a:picLocks noChangeAspect="1"/>
          </p:cNvPicPr>
          <p:nvPr/>
        </p:nvPicPr>
        <p:blipFill rotWithShape="1">
          <a:blip r:embed="rId3"/>
          <a:srcRect t="46536"/>
          <a:stretch/>
        </p:blipFill>
        <p:spPr>
          <a:xfrm>
            <a:off x="6909336" y="3222174"/>
            <a:ext cx="5510213" cy="3280147"/>
          </a:xfrm>
          <a:prstGeom prst="rect">
            <a:avLst/>
          </a:prstGeom>
        </p:spPr>
      </p:pic>
      <p:pic>
        <p:nvPicPr>
          <p:cNvPr id="7" name="Picture 6">
            <a:extLst>
              <a:ext uri="{FF2B5EF4-FFF2-40B4-BE49-F238E27FC236}">
                <a16:creationId xmlns:a16="http://schemas.microsoft.com/office/drawing/2014/main" id="{2FB1C9A0-46B0-B043-DA15-49E87A4BEE4E}"/>
              </a:ext>
            </a:extLst>
          </p:cNvPr>
          <p:cNvPicPr>
            <a:picLocks noChangeAspect="1"/>
          </p:cNvPicPr>
          <p:nvPr/>
        </p:nvPicPr>
        <p:blipFill rotWithShape="1">
          <a:blip r:embed="rId4"/>
          <a:srcRect t="46536"/>
          <a:stretch/>
        </p:blipFill>
        <p:spPr>
          <a:xfrm>
            <a:off x="962153" y="3222174"/>
            <a:ext cx="4937942" cy="3280148"/>
          </a:xfrm>
          <a:prstGeom prst="rect">
            <a:avLst/>
          </a:prstGeom>
        </p:spPr>
      </p:pic>
      <p:sp>
        <p:nvSpPr>
          <p:cNvPr id="8" name="Rectangle 7">
            <a:extLst>
              <a:ext uri="{FF2B5EF4-FFF2-40B4-BE49-F238E27FC236}">
                <a16:creationId xmlns:a16="http://schemas.microsoft.com/office/drawing/2014/main" id="{FA5C6CA0-E4DE-0023-3EA4-0AF5BB4DB7DB}"/>
              </a:ext>
            </a:extLst>
          </p:cNvPr>
          <p:cNvSpPr/>
          <p:nvPr/>
        </p:nvSpPr>
        <p:spPr>
          <a:xfrm>
            <a:off x="4354285" y="5278298"/>
            <a:ext cx="1621659" cy="1305381"/>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
        <p:nvSpPr>
          <p:cNvPr id="9" name="Rectangle 8">
            <a:extLst>
              <a:ext uri="{FF2B5EF4-FFF2-40B4-BE49-F238E27FC236}">
                <a16:creationId xmlns:a16="http://schemas.microsoft.com/office/drawing/2014/main" id="{0C072476-D07B-3926-7911-02272F33429E}"/>
              </a:ext>
            </a:extLst>
          </p:cNvPr>
          <p:cNvSpPr/>
          <p:nvPr/>
        </p:nvSpPr>
        <p:spPr>
          <a:xfrm>
            <a:off x="10860725" y="5484264"/>
            <a:ext cx="1621660" cy="1099415"/>
          </a:xfrm>
          <a:prstGeom prst="rect">
            <a:avLst/>
          </a:prstGeom>
          <a:noFill/>
          <a:ln w="38100" cap="flat" cmpd="sng" algn="ctr">
            <a:solidFill>
              <a:srgbClr val="EF7C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cxnSp>
        <p:nvCxnSpPr>
          <p:cNvPr id="10" name="Straight Arrow Connector 9">
            <a:extLst>
              <a:ext uri="{FF2B5EF4-FFF2-40B4-BE49-F238E27FC236}">
                <a16:creationId xmlns:a16="http://schemas.microsoft.com/office/drawing/2014/main" id="{CD774E9E-EB41-1BCE-354E-9BC352C42B0D}"/>
              </a:ext>
            </a:extLst>
          </p:cNvPr>
          <p:cNvCxnSpPr>
            <a:cxnSpLocks/>
            <a:stCxn id="8" idx="3"/>
            <a:endCxn id="9" idx="1"/>
          </p:cNvCxnSpPr>
          <p:nvPr/>
        </p:nvCxnSpPr>
        <p:spPr>
          <a:xfrm>
            <a:off x="5975944" y="5930989"/>
            <a:ext cx="4884781" cy="102983"/>
          </a:xfrm>
          <a:prstGeom prst="straightConnector1">
            <a:avLst/>
          </a:prstGeom>
          <a:ln w="38100">
            <a:solidFill>
              <a:srgbClr val="EF7C00"/>
            </a:solidFill>
            <a:tailEnd type="triangle"/>
          </a:ln>
        </p:spPr>
        <p:style>
          <a:lnRef idx="1">
            <a:schemeClr val="dk1"/>
          </a:lnRef>
          <a:fillRef idx="0">
            <a:schemeClr val="dk1"/>
          </a:fillRef>
          <a:effectRef idx="0">
            <a:schemeClr val="dk1"/>
          </a:effectRef>
          <a:fontRef idx="minor">
            <a:schemeClr val="tx1"/>
          </a:fontRef>
        </p:style>
      </p:cxnSp>
      <p:sp>
        <p:nvSpPr>
          <p:cNvPr id="22" name="Title 4">
            <a:extLst>
              <a:ext uri="{FF2B5EF4-FFF2-40B4-BE49-F238E27FC236}">
                <a16:creationId xmlns:a16="http://schemas.microsoft.com/office/drawing/2014/main" id="{4FC3A54B-6E09-F94D-6E19-D4C57C4EF206}"/>
              </a:ext>
            </a:extLst>
          </p:cNvPr>
          <p:cNvSpPr txBox="1">
            <a:spLocks/>
          </p:cNvSpPr>
          <p:nvPr/>
        </p:nvSpPr>
        <p:spPr>
          <a:xfrm>
            <a:off x="312160" y="2708543"/>
            <a:ext cx="6237927" cy="4917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a:lstStyle>
          <a:p>
            <a:pPr fontAlgn="auto">
              <a:spcAft>
                <a:spcPts val="0"/>
              </a:spcAft>
            </a:pPr>
            <a:r>
              <a:rPr lang="en-GB" dirty="0"/>
              <a:t>Ext 202 (Being Called)</a:t>
            </a:r>
            <a:endParaRPr lang="en-US" dirty="0"/>
          </a:p>
        </p:txBody>
      </p:sp>
      <p:sp>
        <p:nvSpPr>
          <p:cNvPr id="23" name="Title 4">
            <a:extLst>
              <a:ext uri="{FF2B5EF4-FFF2-40B4-BE49-F238E27FC236}">
                <a16:creationId xmlns:a16="http://schemas.microsoft.com/office/drawing/2014/main" id="{37F2358C-3A4D-49BF-C71B-90C86FDCD7D3}"/>
              </a:ext>
            </a:extLst>
          </p:cNvPr>
          <p:cNvSpPr txBox="1">
            <a:spLocks/>
          </p:cNvSpPr>
          <p:nvPr/>
        </p:nvSpPr>
        <p:spPr>
          <a:xfrm>
            <a:off x="6482183" y="2708543"/>
            <a:ext cx="6237927" cy="4917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a:lstStyle>
          <a:p>
            <a:pPr fontAlgn="auto">
              <a:spcAft>
                <a:spcPts val="0"/>
              </a:spcAft>
            </a:pPr>
            <a:r>
              <a:rPr lang="en-GB" dirty="0"/>
              <a:t>Ext 201</a:t>
            </a:r>
            <a:endParaRPr lang="en-US" dirty="0"/>
          </a:p>
        </p:txBody>
      </p:sp>
    </p:spTree>
    <p:extLst>
      <p:ext uri="{BB962C8B-B14F-4D97-AF65-F5344CB8AC3E}">
        <p14:creationId xmlns:p14="http://schemas.microsoft.com/office/powerpoint/2010/main" val="94619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1794115"/>
          </a:xfrm>
        </p:spPr>
        <p:txBody>
          <a:bodyPr>
            <a:normAutofit/>
          </a:bodyPr>
          <a:lstStyle/>
          <a:p>
            <a:r>
              <a:rPr lang="en-US" dirty="0"/>
              <a:t>The iPECS ONE Call pickup notification will show;</a:t>
            </a:r>
          </a:p>
          <a:p>
            <a:pPr lvl="1"/>
            <a:r>
              <a:rPr lang="en-US" dirty="0"/>
              <a:t>Called user information</a:t>
            </a:r>
          </a:p>
          <a:p>
            <a:pPr lvl="1"/>
            <a:r>
              <a:rPr lang="en-US" dirty="0"/>
              <a:t>Calling party information</a:t>
            </a:r>
          </a:p>
          <a:p>
            <a:pPr lvl="1"/>
            <a:r>
              <a:rPr lang="en-US" dirty="0"/>
              <a:t>Hunt group information (If existing)</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Call Pick-up Notification</a:t>
            </a:r>
            <a:endParaRPr lang="en-US" dirty="0"/>
          </a:p>
        </p:txBody>
      </p:sp>
      <p:pic>
        <p:nvPicPr>
          <p:cNvPr id="14" name="Picture 13">
            <a:extLst>
              <a:ext uri="{FF2B5EF4-FFF2-40B4-BE49-F238E27FC236}">
                <a16:creationId xmlns:a16="http://schemas.microsoft.com/office/drawing/2014/main" id="{3D7BECD8-2076-86E5-0424-145AF2AA8809}"/>
              </a:ext>
            </a:extLst>
          </p:cNvPr>
          <p:cNvPicPr>
            <a:picLocks noChangeAspect="1"/>
          </p:cNvPicPr>
          <p:nvPr/>
        </p:nvPicPr>
        <p:blipFill>
          <a:blip r:embed="rId3"/>
          <a:stretch>
            <a:fillRect/>
          </a:stretch>
        </p:blipFill>
        <p:spPr>
          <a:xfrm>
            <a:off x="7531894" y="2386012"/>
            <a:ext cx="4988719" cy="3987483"/>
          </a:xfrm>
          <a:prstGeom prst="rect">
            <a:avLst/>
          </a:prstGeom>
        </p:spPr>
      </p:pic>
    </p:spTree>
    <p:extLst>
      <p:ext uri="{BB962C8B-B14F-4D97-AF65-F5344CB8AC3E}">
        <p14:creationId xmlns:p14="http://schemas.microsoft.com/office/powerpoint/2010/main" val="2439196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1"/>
            <a:ext cx="7624174" cy="5008748"/>
          </a:xfrm>
        </p:spPr>
        <p:txBody>
          <a:bodyPr>
            <a:normAutofit/>
          </a:bodyPr>
          <a:lstStyle/>
          <a:p>
            <a:r>
              <a:rPr lang="en-US" dirty="0"/>
              <a:t>Once the Microsoft Integration has been set up (a separate guide is available for this configuration), users will have access to the following across Desktop and Mobile clients:</a:t>
            </a:r>
          </a:p>
          <a:p>
            <a:pPr lvl="1"/>
            <a:r>
              <a:rPr lang="en-US" dirty="0"/>
              <a:t>Microsoft SSO –</a:t>
            </a:r>
          </a:p>
          <a:p>
            <a:pPr lvl="2"/>
            <a:r>
              <a:rPr lang="en-US" dirty="0"/>
              <a:t>Users can log in to iPECS ONE using a linked Microsoft Account providing 2FA login</a:t>
            </a:r>
          </a:p>
          <a:p>
            <a:pPr lvl="1"/>
            <a:r>
              <a:rPr lang="en-US" dirty="0"/>
              <a:t>Presence Integration</a:t>
            </a:r>
          </a:p>
          <a:p>
            <a:pPr lvl="2"/>
            <a:r>
              <a:rPr lang="en-US" dirty="0"/>
              <a:t>Users’ Microsoft Teams status is reflected in their iPECS ONE presence. IE, if a user becomes busy in teams due to a meeting or a call, their iPECS ONE presence will also change to busy.</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MS Integration (SSO and Presence)</a:t>
            </a:r>
            <a:endParaRPr lang="en-US" dirty="0"/>
          </a:p>
        </p:txBody>
      </p:sp>
      <p:pic>
        <p:nvPicPr>
          <p:cNvPr id="3" name="Picture 2">
            <a:extLst>
              <a:ext uri="{FF2B5EF4-FFF2-40B4-BE49-F238E27FC236}">
                <a16:creationId xmlns:a16="http://schemas.microsoft.com/office/drawing/2014/main" id="{9BF9BA97-0F6B-52D6-21E4-31B2054D2103}"/>
              </a:ext>
            </a:extLst>
          </p:cNvPr>
          <p:cNvPicPr>
            <a:picLocks noChangeAspect="1"/>
          </p:cNvPicPr>
          <p:nvPr/>
        </p:nvPicPr>
        <p:blipFill rotWithShape="1">
          <a:blip r:embed="rId3"/>
          <a:srcRect t="6193" r="12804"/>
          <a:stretch/>
        </p:blipFill>
        <p:spPr>
          <a:xfrm>
            <a:off x="8993404" y="1587261"/>
            <a:ext cx="2842425" cy="4698538"/>
          </a:xfrm>
          <a:prstGeom prst="rect">
            <a:avLst/>
          </a:prstGeom>
        </p:spPr>
      </p:pic>
    </p:spTree>
    <p:extLst>
      <p:ext uri="{BB962C8B-B14F-4D97-AF65-F5344CB8AC3E}">
        <p14:creationId xmlns:p14="http://schemas.microsoft.com/office/powerpoint/2010/main" val="2591548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Once a user has their AAD ID linked to their user via the Customer Manager Portal, their Teams presence will be synced through to iPECS ONE if they log in to iPECS One via the Microsoft login button.</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iPECS ONE Teams Presence Settings</a:t>
            </a:r>
            <a:endParaRPr lang="en-US" dirty="0"/>
          </a:p>
        </p:txBody>
      </p:sp>
      <p:pic>
        <p:nvPicPr>
          <p:cNvPr id="3" name="Picture 2">
            <a:extLst>
              <a:ext uri="{FF2B5EF4-FFF2-40B4-BE49-F238E27FC236}">
                <a16:creationId xmlns:a16="http://schemas.microsoft.com/office/drawing/2014/main" id="{EB1D5A05-40DE-A5F7-AED3-E6B83075E033}"/>
              </a:ext>
            </a:extLst>
          </p:cNvPr>
          <p:cNvPicPr>
            <a:picLocks noChangeAspect="1"/>
          </p:cNvPicPr>
          <p:nvPr/>
        </p:nvPicPr>
        <p:blipFill>
          <a:blip r:embed="rId3"/>
          <a:stretch>
            <a:fillRect/>
          </a:stretch>
        </p:blipFill>
        <p:spPr>
          <a:xfrm>
            <a:off x="3309786" y="3384428"/>
            <a:ext cx="7287642" cy="2591162"/>
          </a:xfrm>
          <a:prstGeom prst="rect">
            <a:avLst/>
          </a:prstGeom>
        </p:spPr>
      </p:pic>
      <p:sp>
        <p:nvSpPr>
          <p:cNvPr id="4" name="Rectangle 3">
            <a:extLst>
              <a:ext uri="{FF2B5EF4-FFF2-40B4-BE49-F238E27FC236}">
                <a16:creationId xmlns:a16="http://schemas.microsoft.com/office/drawing/2014/main" id="{6B22C4C6-B667-447F-B285-66C43954C987}"/>
              </a:ext>
            </a:extLst>
          </p:cNvPr>
          <p:cNvSpPr/>
          <p:nvPr/>
        </p:nvSpPr>
        <p:spPr>
          <a:xfrm>
            <a:off x="3385503" y="5626812"/>
            <a:ext cx="7119991" cy="277403"/>
          </a:xfrm>
          <a:prstGeom prst="rect">
            <a:avLst/>
          </a:prstGeom>
          <a:noFill/>
          <a:ln w="762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1669871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Via the new iPECS ONE Outlook Add-in, users can schedule iPECS ONE Spaces meetings directly from the Outlook Calendar.</a:t>
            </a:r>
          </a:p>
          <a:p>
            <a:r>
              <a:rPr lang="en-US" dirty="0"/>
              <a:t>This creates both an Outlook Calendar and Spaces invite so presence will be synced across both services.</a:t>
            </a:r>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Outlook Add-in</a:t>
            </a:r>
            <a:endParaRPr lang="en-US" dirty="0"/>
          </a:p>
        </p:txBody>
      </p:sp>
      <p:pic>
        <p:nvPicPr>
          <p:cNvPr id="3" name="Picture 2">
            <a:extLst>
              <a:ext uri="{FF2B5EF4-FFF2-40B4-BE49-F238E27FC236}">
                <a16:creationId xmlns:a16="http://schemas.microsoft.com/office/drawing/2014/main" id="{B823530C-9771-2735-CD9F-0E355FBFB1F3}"/>
              </a:ext>
            </a:extLst>
          </p:cNvPr>
          <p:cNvPicPr>
            <a:picLocks noChangeAspect="1"/>
          </p:cNvPicPr>
          <p:nvPr/>
        </p:nvPicPr>
        <p:blipFill>
          <a:blip r:embed="rId3"/>
          <a:stretch>
            <a:fillRect/>
          </a:stretch>
        </p:blipFill>
        <p:spPr>
          <a:xfrm>
            <a:off x="3291578" y="3578748"/>
            <a:ext cx="6377253" cy="3058668"/>
          </a:xfrm>
          <a:prstGeom prst="rect">
            <a:avLst/>
          </a:prstGeom>
        </p:spPr>
      </p:pic>
    </p:spTree>
    <p:extLst>
      <p:ext uri="{BB962C8B-B14F-4D97-AF65-F5344CB8AC3E}">
        <p14:creationId xmlns:p14="http://schemas.microsoft.com/office/powerpoint/2010/main" val="2958612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4" y="1587260"/>
            <a:ext cx="6365149" cy="4813539"/>
          </a:xfrm>
        </p:spPr>
        <p:txBody>
          <a:bodyPr>
            <a:normAutofit/>
          </a:bodyPr>
          <a:lstStyle/>
          <a:p>
            <a:r>
              <a:rPr lang="en-US" dirty="0"/>
              <a:t>The iPECS ONE Mobile App UI/GUI framework has been upgraded, allowing for new improvements:</a:t>
            </a:r>
          </a:p>
          <a:p>
            <a:pPr lvl="1"/>
            <a:r>
              <a:rPr lang="en-US" dirty="0"/>
              <a:t>GUI theme retouches</a:t>
            </a:r>
          </a:p>
          <a:p>
            <a:pPr lvl="1"/>
            <a:r>
              <a:rPr lang="en-US" dirty="0"/>
              <a:t>Dark mode support</a:t>
            </a:r>
            <a:br>
              <a:rPr lang="en-US" dirty="0"/>
            </a:br>
            <a:endParaRPr lang="en-US" dirty="0"/>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Mobile App UI/GUI Revision</a:t>
            </a:r>
            <a:endParaRPr lang="en-US" dirty="0"/>
          </a:p>
        </p:txBody>
      </p:sp>
      <p:pic>
        <p:nvPicPr>
          <p:cNvPr id="3" name="Picture 2">
            <a:extLst>
              <a:ext uri="{FF2B5EF4-FFF2-40B4-BE49-F238E27FC236}">
                <a16:creationId xmlns:a16="http://schemas.microsoft.com/office/drawing/2014/main" id="{A0B3464E-AC3D-6EEF-1C0F-1F7DE1D5CB9B}"/>
              </a:ext>
            </a:extLst>
          </p:cNvPr>
          <p:cNvPicPr>
            <a:picLocks noChangeAspect="1"/>
          </p:cNvPicPr>
          <p:nvPr/>
        </p:nvPicPr>
        <p:blipFill>
          <a:blip r:embed="rId3"/>
          <a:stretch>
            <a:fillRect/>
          </a:stretch>
        </p:blipFill>
        <p:spPr>
          <a:xfrm>
            <a:off x="8927736" y="2036367"/>
            <a:ext cx="1800476" cy="3915321"/>
          </a:xfrm>
          <a:prstGeom prst="rect">
            <a:avLst/>
          </a:prstGeom>
        </p:spPr>
      </p:pic>
      <p:pic>
        <p:nvPicPr>
          <p:cNvPr id="7" name="Picture 6">
            <a:extLst>
              <a:ext uri="{FF2B5EF4-FFF2-40B4-BE49-F238E27FC236}">
                <a16:creationId xmlns:a16="http://schemas.microsoft.com/office/drawing/2014/main" id="{C54F6A2A-BF6A-D09D-549A-2844E81321E6}"/>
              </a:ext>
            </a:extLst>
          </p:cNvPr>
          <p:cNvPicPr>
            <a:picLocks noChangeAspect="1"/>
          </p:cNvPicPr>
          <p:nvPr/>
        </p:nvPicPr>
        <p:blipFill rotWithShape="1">
          <a:blip r:embed="rId4"/>
          <a:srcRect t="2210" r="2662"/>
          <a:stretch/>
        </p:blipFill>
        <p:spPr>
          <a:xfrm>
            <a:off x="11300296" y="2569029"/>
            <a:ext cx="1344550" cy="2915870"/>
          </a:xfrm>
          <a:prstGeom prst="rect">
            <a:avLst/>
          </a:prstGeom>
        </p:spPr>
      </p:pic>
      <p:pic>
        <p:nvPicPr>
          <p:cNvPr id="9" name="Picture 8">
            <a:extLst>
              <a:ext uri="{FF2B5EF4-FFF2-40B4-BE49-F238E27FC236}">
                <a16:creationId xmlns:a16="http://schemas.microsoft.com/office/drawing/2014/main" id="{4A64D397-A2CB-E76F-1179-21FFA851C393}"/>
              </a:ext>
            </a:extLst>
          </p:cNvPr>
          <p:cNvPicPr>
            <a:picLocks noChangeAspect="1"/>
          </p:cNvPicPr>
          <p:nvPr/>
        </p:nvPicPr>
        <p:blipFill rotWithShape="1">
          <a:blip r:embed="rId5"/>
          <a:srcRect l="1350" b="1572"/>
          <a:stretch/>
        </p:blipFill>
        <p:spPr>
          <a:xfrm>
            <a:off x="6992982" y="2503158"/>
            <a:ext cx="1362669" cy="2981741"/>
          </a:xfrm>
          <a:prstGeom prst="rect">
            <a:avLst/>
          </a:prstGeom>
        </p:spPr>
      </p:pic>
    </p:spTree>
    <p:extLst>
      <p:ext uri="{BB962C8B-B14F-4D97-AF65-F5344CB8AC3E}">
        <p14:creationId xmlns:p14="http://schemas.microsoft.com/office/powerpoint/2010/main" val="2489298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With iPECS ONE P4, Microsoft Edge is now a supported browser.</a:t>
            </a:r>
            <a:br>
              <a:rPr lang="en-US" dirty="0"/>
            </a:br>
            <a:endParaRPr lang="en-US" dirty="0"/>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Edge Browser Support</a:t>
            </a:r>
            <a:endParaRPr lang="en-US" dirty="0"/>
          </a:p>
        </p:txBody>
      </p:sp>
      <p:pic>
        <p:nvPicPr>
          <p:cNvPr id="7" name="Picture 6">
            <a:extLst>
              <a:ext uri="{FF2B5EF4-FFF2-40B4-BE49-F238E27FC236}">
                <a16:creationId xmlns:a16="http://schemas.microsoft.com/office/drawing/2014/main" id="{2771513B-D621-6D32-92F4-D3B963E4C4C6}"/>
              </a:ext>
            </a:extLst>
          </p:cNvPr>
          <p:cNvPicPr>
            <a:picLocks noChangeAspect="1"/>
          </p:cNvPicPr>
          <p:nvPr/>
        </p:nvPicPr>
        <p:blipFill>
          <a:blip r:embed="rId3"/>
          <a:stretch>
            <a:fillRect/>
          </a:stretch>
        </p:blipFill>
        <p:spPr>
          <a:xfrm>
            <a:off x="4131107" y="2411082"/>
            <a:ext cx="5182323" cy="4220164"/>
          </a:xfrm>
          <a:prstGeom prst="rect">
            <a:avLst/>
          </a:prstGeom>
        </p:spPr>
      </p:pic>
    </p:spTree>
    <p:extLst>
      <p:ext uri="{BB962C8B-B14F-4D97-AF65-F5344CB8AC3E}">
        <p14:creationId xmlns:p14="http://schemas.microsoft.com/office/powerpoint/2010/main" val="1965490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iPECS ONE now supports 9 different ring tones.</a:t>
            </a:r>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Ring Tones</a:t>
            </a:r>
            <a:endParaRPr lang="en-US" dirty="0"/>
          </a:p>
        </p:txBody>
      </p:sp>
      <p:pic>
        <p:nvPicPr>
          <p:cNvPr id="8" name="Picture 7">
            <a:extLst>
              <a:ext uri="{FF2B5EF4-FFF2-40B4-BE49-F238E27FC236}">
                <a16:creationId xmlns:a16="http://schemas.microsoft.com/office/drawing/2014/main" id="{717AED5B-F9A7-4259-F628-6113E7E51718}"/>
              </a:ext>
            </a:extLst>
          </p:cNvPr>
          <p:cNvPicPr>
            <a:picLocks noChangeAspect="1"/>
          </p:cNvPicPr>
          <p:nvPr/>
        </p:nvPicPr>
        <p:blipFill>
          <a:blip r:embed="rId3"/>
          <a:stretch>
            <a:fillRect/>
          </a:stretch>
        </p:blipFill>
        <p:spPr>
          <a:xfrm>
            <a:off x="1650934" y="2131502"/>
            <a:ext cx="5189670" cy="4442845"/>
          </a:xfrm>
          <a:prstGeom prst="rect">
            <a:avLst/>
          </a:prstGeom>
        </p:spPr>
      </p:pic>
      <p:pic>
        <p:nvPicPr>
          <p:cNvPr id="10" name="Picture 9">
            <a:extLst>
              <a:ext uri="{FF2B5EF4-FFF2-40B4-BE49-F238E27FC236}">
                <a16:creationId xmlns:a16="http://schemas.microsoft.com/office/drawing/2014/main" id="{65F2D3D5-1702-0566-1BA8-3FEA5B3E8728}"/>
              </a:ext>
            </a:extLst>
          </p:cNvPr>
          <p:cNvPicPr>
            <a:picLocks noChangeAspect="1"/>
          </p:cNvPicPr>
          <p:nvPr/>
        </p:nvPicPr>
        <p:blipFill>
          <a:blip r:embed="rId4"/>
          <a:stretch>
            <a:fillRect/>
          </a:stretch>
        </p:blipFill>
        <p:spPr>
          <a:xfrm>
            <a:off x="9415932" y="2363944"/>
            <a:ext cx="2682472" cy="3711262"/>
          </a:xfrm>
          <a:prstGeom prst="rect">
            <a:avLst/>
          </a:prstGeom>
        </p:spPr>
      </p:pic>
    </p:spTree>
    <p:extLst>
      <p:ext uri="{BB962C8B-B14F-4D97-AF65-F5344CB8AC3E}">
        <p14:creationId xmlns:p14="http://schemas.microsoft.com/office/powerpoint/2010/main" val="799769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pPr marL="0" indent="0">
              <a:buNone/>
            </a:pPr>
            <a:br>
              <a:rPr lang="en-US" dirty="0"/>
            </a:br>
            <a:endParaRPr lang="en-US" dirty="0"/>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Any Questions?</a:t>
            </a:r>
            <a:endParaRPr lang="en-US" dirty="0"/>
          </a:p>
        </p:txBody>
      </p:sp>
    </p:spTree>
    <p:extLst>
      <p:ext uri="{BB962C8B-B14F-4D97-AF65-F5344CB8AC3E}">
        <p14:creationId xmlns:p14="http://schemas.microsoft.com/office/powerpoint/2010/main" val="180141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New ACD Call Control License – 2</a:t>
            </a:r>
            <a:endParaRPr lang="en-US" dirty="0"/>
          </a:p>
        </p:txBody>
      </p:sp>
      <p:pic>
        <p:nvPicPr>
          <p:cNvPr id="17" name="Picture 16">
            <a:extLst>
              <a:ext uri="{FF2B5EF4-FFF2-40B4-BE49-F238E27FC236}">
                <a16:creationId xmlns:a16="http://schemas.microsoft.com/office/drawing/2014/main" id="{505B6373-D517-8585-D467-AD62B8754E02}"/>
              </a:ext>
            </a:extLst>
          </p:cNvPr>
          <p:cNvPicPr>
            <a:picLocks noChangeAspect="1"/>
          </p:cNvPicPr>
          <p:nvPr/>
        </p:nvPicPr>
        <p:blipFill>
          <a:blip r:embed="rId3"/>
          <a:stretch>
            <a:fillRect/>
          </a:stretch>
        </p:blipFill>
        <p:spPr>
          <a:xfrm>
            <a:off x="1584160" y="1999750"/>
            <a:ext cx="10276217" cy="4359364"/>
          </a:xfrm>
          <a:prstGeom prst="rect">
            <a:avLst/>
          </a:prstGeom>
        </p:spPr>
      </p:pic>
    </p:spTree>
    <p:extLst>
      <p:ext uri="{BB962C8B-B14F-4D97-AF65-F5344CB8AC3E}">
        <p14:creationId xmlns:p14="http://schemas.microsoft.com/office/powerpoint/2010/main" val="131682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New ACD Call Control License – 3</a:t>
            </a:r>
            <a:endParaRPr lang="en-US" dirty="0"/>
          </a:p>
        </p:txBody>
      </p:sp>
      <p:pic>
        <p:nvPicPr>
          <p:cNvPr id="3" name="Picture 2">
            <a:extLst>
              <a:ext uri="{FF2B5EF4-FFF2-40B4-BE49-F238E27FC236}">
                <a16:creationId xmlns:a16="http://schemas.microsoft.com/office/drawing/2014/main" id="{0148FF35-9B80-E3F9-143C-203F8C75C374}"/>
              </a:ext>
            </a:extLst>
          </p:cNvPr>
          <p:cNvPicPr>
            <a:picLocks noChangeAspect="1"/>
          </p:cNvPicPr>
          <p:nvPr/>
        </p:nvPicPr>
        <p:blipFill>
          <a:blip r:embed="rId3"/>
          <a:stretch>
            <a:fillRect/>
          </a:stretch>
        </p:blipFill>
        <p:spPr>
          <a:xfrm>
            <a:off x="2155275" y="1547565"/>
            <a:ext cx="9133987" cy="5282136"/>
          </a:xfrm>
          <a:prstGeom prst="rect">
            <a:avLst/>
          </a:prstGeom>
        </p:spPr>
      </p:pic>
    </p:spTree>
    <p:extLst>
      <p:ext uri="{BB962C8B-B14F-4D97-AF65-F5344CB8AC3E}">
        <p14:creationId xmlns:p14="http://schemas.microsoft.com/office/powerpoint/2010/main" val="321718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ACD Secondary groups are now set up and managed via the Customer Manager Portal.</a:t>
            </a:r>
          </a:p>
          <a:p>
            <a:pPr lvl="1"/>
            <a:r>
              <a:rPr lang="en-US" dirty="0"/>
              <a:t>Call Center &gt; ACD Secondary Group</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ACD Multi-Login Changes - 1</a:t>
            </a:r>
            <a:endParaRPr lang="en-US" dirty="0"/>
          </a:p>
        </p:txBody>
      </p:sp>
      <p:pic>
        <p:nvPicPr>
          <p:cNvPr id="4" name="Picture 3">
            <a:extLst>
              <a:ext uri="{FF2B5EF4-FFF2-40B4-BE49-F238E27FC236}">
                <a16:creationId xmlns:a16="http://schemas.microsoft.com/office/drawing/2014/main" id="{83353C4D-7AFD-B292-D20B-F06433A38343}"/>
              </a:ext>
            </a:extLst>
          </p:cNvPr>
          <p:cNvPicPr>
            <a:picLocks noChangeAspect="1"/>
          </p:cNvPicPr>
          <p:nvPr/>
        </p:nvPicPr>
        <p:blipFill>
          <a:blip r:embed="rId3"/>
          <a:stretch>
            <a:fillRect/>
          </a:stretch>
        </p:blipFill>
        <p:spPr>
          <a:xfrm>
            <a:off x="3129042" y="2952489"/>
            <a:ext cx="6243558" cy="4100093"/>
          </a:xfrm>
          <a:prstGeom prst="rect">
            <a:avLst/>
          </a:prstGeom>
        </p:spPr>
      </p:pic>
    </p:spTree>
    <p:extLst>
      <p:ext uri="{BB962C8B-B14F-4D97-AF65-F5344CB8AC3E}">
        <p14:creationId xmlns:p14="http://schemas.microsoft.com/office/powerpoint/2010/main" val="69572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In iPECS ONE P3, Secondary ACD groups were added/removed by the iPECS ONE user.</a:t>
            </a:r>
          </a:p>
          <a:p>
            <a:r>
              <a:rPr lang="en-US" dirty="0"/>
              <a:t>In iPECS ONE P4, Secondary ACD groups are added/removed within the Customer Manager Portal, and logged into/out of within the iPECS ONE client.</a:t>
            </a:r>
            <a:br>
              <a:rPr lang="en-US" dirty="0"/>
            </a:br>
            <a:endParaRPr lang="en-US" dirty="0"/>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Secondary ACD Groups</a:t>
            </a:r>
            <a:endParaRPr lang="en-US" dirty="0"/>
          </a:p>
        </p:txBody>
      </p:sp>
      <p:pic>
        <p:nvPicPr>
          <p:cNvPr id="3" name="Picture 2">
            <a:extLst>
              <a:ext uri="{FF2B5EF4-FFF2-40B4-BE49-F238E27FC236}">
                <a16:creationId xmlns:a16="http://schemas.microsoft.com/office/drawing/2014/main" id="{E2B1AC54-4261-438A-437F-16FFCF7D533D}"/>
              </a:ext>
            </a:extLst>
          </p:cNvPr>
          <p:cNvPicPr>
            <a:picLocks noChangeAspect="1"/>
          </p:cNvPicPr>
          <p:nvPr/>
        </p:nvPicPr>
        <p:blipFill rotWithShape="1">
          <a:blip r:embed="rId3"/>
          <a:srcRect r="36452"/>
          <a:stretch/>
        </p:blipFill>
        <p:spPr>
          <a:xfrm>
            <a:off x="1211601" y="4207936"/>
            <a:ext cx="4983715" cy="1767654"/>
          </a:xfrm>
          <a:prstGeom prst="rect">
            <a:avLst/>
          </a:prstGeom>
        </p:spPr>
      </p:pic>
      <p:pic>
        <p:nvPicPr>
          <p:cNvPr id="7" name="Picture 6">
            <a:extLst>
              <a:ext uri="{FF2B5EF4-FFF2-40B4-BE49-F238E27FC236}">
                <a16:creationId xmlns:a16="http://schemas.microsoft.com/office/drawing/2014/main" id="{B15E8D1D-86B5-362D-0EFA-06186AE92691}"/>
              </a:ext>
            </a:extLst>
          </p:cNvPr>
          <p:cNvPicPr>
            <a:picLocks noChangeAspect="1"/>
          </p:cNvPicPr>
          <p:nvPr/>
        </p:nvPicPr>
        <p:blipFill>
          <a:blip r:embed="rId4"/>
          <a:stretch>
            <a:fillRect/>
          </a:stretch>
        </p:blipFill>
        <p:spPr>
          <a:xfrm>
            <a:off x="7536900" y="3725043"/>
            <a:ext cx="4520209" cy="2675756"/>
          </a:xfrm>
          <a:prstGeom prst="rect">
            <a:avLst/>
          </a:prstGeom>
        </p:spPr>
      </p:pic>
      <p:sp>
        <p:nvSpPr>
          <p:cNvPr id="9" name="Rectangle 8">
            <a:extLst>
              <a:ext uri="{FF2B5EF4-FFF2-40B4-BE49-F238E27FC236}">
                <a16:creationId xmlns:a16="http://schemas.microsoft.com/office/drawing/2014/main" id="{D961B000-7C8F-A567-303A-CCF366298B7B}"/>
              </a:ext>
            </a:extLst>
          </p:cNvPr>
          <p:cNvSpPr/>
          <p:nvPr/>
        </p:nvSpPr>
        <p:spPr>
          <a:xfrm>
            <a:off x="1211600" y="4529113"/>
            <a:ext cx="4788507" cy="967561"/>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
        <p:nvSpPr>
          <p:cNvPr id="10" name="Rectangle 9">
            <a:extLst>
              <a:ext uri="{FF2B5EF4-FFF2-40B4-BE49-F238E27FC236}">
                <a16:creationId xmlns:a16="http://schemas.microsoft.com/office/drawing/2014/main" id="{F6F3637D-C0B8-A831-6854-897BE25ED68F}"/>
              </a:ext>
            </a:extLst>
          </p:cNvPr>
          <p:cNvSpPr/>
          <p:nvPr/>
        </p:nvSpPr>
        <p:spPr>
          <a:xfrm>
            <a:off x="7536900" y="4901113"/>
            <a:ext cx="4520209" cy="1407219"/>
          </a:xfrm>
          <a:prstGeom prst="rect">
            <a:avLst/>
          </a:prstGeom>
          <a:noFill/>
          <a:ln w="38100" cap="flat" cmpd="sng" algn="ctr">
            <a:solidFill>
              <a:srgbClr val="EF7C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cxnSp>
        <p:nvCxnSpPr>
          <p:cNvPr id="11" name="Straight Arrow Connector 10">
            <a:extLst>
              <a:ext uri="{FF2B5EF4-FFF2-40B4-BE49-F238E27FC236}">
                <a16:creationId xmlns:a16="http://schemas.microsoft.com/office/drawing/2014/main" id="{52CB44F0-2801-F74A-B99A-1DBE2A310652}"/>
              </a:ext>
            </a:extLst>
          </p:cNvPr>
          <p:cNvCxnSpPr>
            <a:cxnSpLocks/>
            <a:stCxn id="9" idx="3"/>
            <a:endCxn id="10" idx="1"/>
          </p:cNvCxnSpPr>
          <p:nvPr/>
        </p:nvCxnSpPr>
        <p:spPr>
          <a:xfrm>
            <a:off x="6000107" y="5012894"/>
            <a:ext cx="1536793" cy="591829"/>
          </a:xfrm>
          <a:prstGeom prst="straightConnector1">
            <a:avLst/>
          </a:prstGeom>
          <a:ln w="38100">
            <a:solidFill>
              <a:srgbClr val="EF7C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576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ACD Multi-Login Changes - 2</a:t>
            </a:r>
            <a:endParaRPr lang="en-US" dirty="0"/>
          </a:p>
        </p:txBody>
      </p:sp>
      <p:pic>
        <p:nvPicPr>
          <p:cNvPr id="7" name="Picture 6">
            <a:extLst>
              <a:ext uri="{FF2B5EF4-FFF2-40B4-BE49-F238E27FC236}">
                <a16:creationId xmlns:a16="http://schemas.microsoft.com/office/drawing/2014/main" id="{28305D25-B82F-FFEA-2D55-9118F50E52D1}"/>
              </a:ext>
            </a:extLst>
          </p:cNvPr>
          <p:cNvPicPr>
            <a:picLocks noChangeAspect="1"/>
          </p:cNvPicPr>
          <p:nvPr/>
        </p:nvPicPr>
        <p:blipFill>
          <a:blip r:embed="rId3"/>
          <a:stretch>
            <a:fillRect/>
          </a:stretch>
        </p:blipFill>
        <p:spPr>
          <a:xfrm>
            <a:off x="3106936" y="1634103"/>
            <a:ext cx="7230666" cy="5326980"/>
          </a:xfrm>
          <a:prstGeom prst="rect">
            <a:avLst/>
          </a:prstGeom>
        </p:spPr>
      </p:pic>
      <p:pic>
        <p:nvPicPr>
          <p:cNvPr id="8" name="Picture 7">
            <a:extLst>
              <a:ext uri="{FF2B5EF4-FFF2-40B4-BE49-F238E27FC236}">
                <a16:creationId xmlns:a16="http://schemas.microsoft.com/office/drawing/2014/main" id="{13F52E90-9A35-68B5-2855-0C62615980AD}"/>
              </a:ext>
            </a:extLst>
          </p:cNvPr>
          <p:cNvPicPr>
            <a:picLocks noChangeAspect="1"/>
          </p:cNvPicPr>
          <p:nvPr/>
        </p:nvPicPr>
        <p:blipFill rotWithShape="1">
          <a:blip r:embed="rId3"/>
          <a:srcRect l="45435" t="41104" r="26288" b="54846"/>
          <a:stretch/>
        </p:blipFill>
        <p:spPr>
          <a:xfrm>
            <a:off x="6411074" y="2589087"/>
            <a:ext cx="2044558" cy="215757"/>
          </a:xfrm>
          <a:prstGeom prst="rect">
            <a:avLst/>
          </a:prstGeom>
        </p:spPr>
      </p:pic>
    </p:spTree>
    <p:extLst>
      <p:ext uri="{BB962C8B-B14F-4D97-AF65-F5344CB8AC3E}">
        <p14:creationId xmlns:p14="http://schemas.microsoft.com/office/powerpoint/2010/main" val="50862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dirty="0"/>
              <a:t>ACD Callback Configuration - 1</a:t>
            </a:r>
            <a:endParaRPr lang="en-US" dirty="0"/>
          </a:p>
        </p:txBody>
      </p:sp>
      <p:sp>
        <p:nvSpPr>
          <p:cNvPr id="4" name="Content Placeholder 5">
            <a:extLst>
              <a:ext uri="{FF2B5EF4-FFF2-40B4-BE49-F238E27FC236}">
                <a16:creationId xmlns:a16="http://schemas.microsoft.com/office/drawing/2014/main" id="{874623DA-ABDF-BBAE-3827-A6DD263AD9A3}"/>
              </a:ext>
            </a:extLst>
          </p:cNvPr>
          <p:cNvSpPr>
            <a:spLocks noGrp="1"/>
          </p:cNvSpPr>
          <p:nvPr>
            <p:ph idx="1"/>
          </p:nvPr>
        </p:nvSpPr>
        <p:spPr>
          <a:xfrm>
            <a:off x="923925" y="1587260"/>
            <a:ext cx="11596688" cy="4813539"/>
          </a:xfrm>
        </p:spPr>
        <p:txBody>
          <a:bodyPr>
            <a:normAutofit/>
          </a:bodyPr>
          <a:lstStyle/>
          <a:p>
            <a:r>
              <a:rPr lang="en-US" dirty="0"/>
              <a:t>Callers can now register a “Callback” from within the ACD Group Queue.</a:t>
            </a:r>
          </a:p>
          <a:p>
            <a:pPr lvl="1"/>
            <a:r>
              <a:rPr lang="en-US" dirty="0"/>
              <a:t>Callback Calls will either retain their position in the queue, or be placed at the back (dependent on configuration.</a:t>
            </a:r>
          </a:p>
          <a:p>
            <a:pPr lvl="1"/>
            <a:r>
              <a:rPr lang="en-US" dirty="0"/>
              <a:t>Once a Callback Call reaches the front of a queue, an Agent will be allocated the call, and upon picking up the phone, a call will be made to the number presented by the original caller.</a:t>
            </a:r>
          </a:p>
          <a:p>
            <a:r>
              <a:rPr lang="en-US" dirty="0"/>
              <a:t>These calls now have representative stats within Analytics.</a:t>
            </a:r>
          </a:p>
          <a:p>
            <a:pPr lvl="1"/>
            <a:endParaRPr lang="en-US" dirty="0"/>
          </a:p>
        </p:txBody>
      </p:sp>
      <p:pic>
        <p:nvPicPr>
          <p:cNvPr id="6" name="Picture 5">
            <a:extLst>
              <a:ext uri="{FF2B5EF4-FFF2-40B4-BE49-F238E27FC236}">
                <a16:creationId xmlns:a16="http://schemas.microsoft.com/office/drawing/2014/main" id="{7721AD9A-E461-18BF-58E4-5C222C33E08D}"/>
              </a:ext>
            </a:extLst>
          </p:cNvPr>
          <p:cNvPicPr>
            <a:picLocks noChangeAspect="1"/>
          </p:cNvPicPr>
          <p:nvPr/>
        </p:nvPicPr>
        <p:blipFill>
          <a:blip r:embed="rId3"/>
          <a:stretch>
            <a:fillRect/>
          </a:stretch>
        </p:blipFill>
        <p:spPr>
          <a:xfrm>
            <a:off x="3006969" y="4461974"/>
            <a:ext cx="7430600" cy="2581032"/>
          </a:xfrm>
          <a:prstGeom prst="rect">
            <a:avLst/>
          </a:prstGeom>
        </p:spPr>
      </p:pic>
    </p:spTree>
    <p:extLst>
      <p:ext uri="{BB962C8B-B14F-4D97-AF65-F5344CB8AC3E}">
        <p14:creationId xmlns:p14="http://schemas.microsoft.com/office/powerpoint/2010/main" val="767060227"/>
      </p:ext>
    </p:extLst>
  </p:cSld>
  <p:clrMapOvr>
    <a:masterClrMapping/>
  </p:clrMapOvr>
</p:sld>
</file>

<file path=ppt/theme/theme1.xml><?xml version="1.0" encoding="utf-8"?>
<a:theme xmlns:a="http://schemas.openxmlformats.org/drawingml/2006/main" name="Pragma Template master_2.3">
  <a:themeElements>
    <a:clrScheme name="Pragma 1">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Pragma Template master_2.3" id="{6A871B94-210D-AD43-92C5-81EE8B7F3485}" vid="{80B33521-E2FB-B849-A1A1-3FB05D9A8EEA}"/>
    </a:ext>
  </a:extLst>
</a:theme>
</file>

<file path=ppt/theme/theme2.xml><?xml version="1.0" encoding="utf-8"?>
<a:theme xmlns:a="http://schemas.openxmlformats.org/drawingml/2006/main" name="4_Custom Design">
  <a:themeElements>
    <a:clrScheme name="Pragma">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Pragma">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C6D937E55E164C82FA16CA5B06DE56" ma:contentTypeVersion="13" ma:contentTypeDescription="Create a new document." ma:contentTypeScope="" ma:versionID="b762257e3297deb18b77aab7e6b718aa">
  <xsd:schema xmlns:xsd="http://www.w3.org/2001/XMLSchema" xmlns:xs="http://www.w3.org/2001/XMLSchema" xmlns:p="http://schemas.microsoft.com/office/2006/metadata/properties" xmlns:ns2="72211cd1-6d33-4c92-9468-6af4b2bae34f" xmlns:ns3="5263194a-13ff-48a4-9e3a-a5e3d02d1dcb" targetNamespace="http://schemas.microsoft.com/office/2006/metadata/properties" ma:root="true" ma:fieldsID="dc632238822d7fa4e667343710e85001" ns2:_="" ns3:_="">
    <xsd:import namespace="72211cd1-6d33-4c92-9468-6af4b2bae34f"/>
    <xsd:import namespace="5263194a-13ff-48a4-9e3a-a5e3d02d1d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211cd1-6d33-4c92-9468-6af4b2bae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63194a-13ff-48a4-9e3a-a5e3d02d1d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537BCC-637B-4BC5-9A30-48E914C13F4F}">
  <ds:schemaRefs>
    <ds:schemaRef ds:uri="http://schemas.microsoft.com/sharepoint/v3/contenttype/forms"/>
  </ds:schemaRefs>
</ds:datastoreItem>
</file>

<file path=customXml/itemProps2.xml><?xml version="1.0" encoding="utf-8"?>
<ds:datastoreItem xmlns:ds="http://schemas.openxmlformats.org/officeDocument/2006/customXml" ds:itemID="{54170144-A311-4A13-B254-4B9C6B5D39CD}">
  <ds:schemaRefs>
    <ds:schemaRef ds:uri="5263194a-13ff-48a4-9e3a-a5e3d02d1dcb"/>
    <ds:schemaRef ds:uri="72211cd1-6d33-4c92-9468-6af4b2bae3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138A39-B9D6-4FBD-99D9-45133548B487}">
  <ds:schemaRefs>
    <ds:schemaRef ds:uri="5263194a-13ff-48a4-9e3a-a5e3d02d1dcb"/>
    <ds:schemaRef ds:uri="72211cd1-6d33-4c92-9468-6af4b2bae3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Pragma Template master_2</Template>
  <TotalTime>0</TotalTime>
  <Words>2138</Words>
  <Application>Microsoft Office PowerPoint</Application>
  <PresentationFormat>Custom</PresentationFormat>
  <Paragraphs>257</Paragraphs>
  <Slides>38</Slides>
  <Notes>37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38</vt:i4>
      </vt:variant>
    </vt:vector>
  </HeadingPairs>
  <TitlesOfParts>
    <vt:vector size="44" baseType="lpstr">
      <vt:lpstr>Arial</vt:lpstr>
      <vt:lpstr>Calibri</vt:lpstr>
      <vt:lpstr>Source Sans Pro</vt:lpstr>
      <vt:lpstr>Pragma Template master_2.3</vt:lpstr>
      <vt:lpstr>4_Custom Design</vt:lpstr>
      <vt:lpstr>5_Custom Design</vt:lpstr>
      <vt:lpstr>iPECS Cloud 6.0 Overview</vt:lpstr>
      <vt:lpstr>Summary of Changes</vt:lpstr>
      <vt:lpstr>New ACD Call Control License - 1</vt:lpstr>
      <vt:lpstr>New ACD Call Control License – 2</vt:lpstr>
      <vt:lpstr>New ACD Call Control License – 3</vt:lpstr>
      <vt:lpstr>ACD Multi-Login Changes - 1</vt:lpstr>
      <vt:lpstr>Secondary ACD Groups</vt:lpstr>
      <vt:lpstr>ACD Multi-Login Changes - 2</vt:lpstr>
      <vt:lpstr>ACD Callback Configuration - 1</vt:lpstr>
      <vt:lpstr>ACD Reason Codes</vt:lpstr>
      <vt:lpstr>Agent Reason Codes</vt:lpstr>
      <vt:lpstr>ACD Agent Wrap Up Extension (iPECS ONE)</vt:lpstr>
      <vt:lpstr>Sending Login Information to Multiple iPECS ONE Users</vt:lpstr>
      <vt:lpstr>Voicemail Schedules for Shared Lines</vt:lpstr>
      <vt:lpstr>Display Names on Voicemails</vt:lpstr>
      <vt:lpstr>Customer Based Call Recording Tone</vt:lpstr>
      <vt:lpstr>Call Recording Access History Report</vt:lpstr>
      <vt:lpstr>Shared Line Support for Hot Desk Users</vt:lpstr>
      <vt:lpstr>Phone Background Image Multi-Upload</vt:lpstr>
      <vt:lpstr>Site Limit Increase</vt:lpstr>
      <vt:lpstr>Multiple User Setup Enhancement</vt:lpstr>
      <vt:lpstr>eNMS Reseller Portal</vt:lpstr>
      <vt:lpstr>eNMS Reseller Portal</vt:lpstr>
      <vt:lpstr>iPECS ONE 4.0 Overview</vt:lpstr>
      <vt:lpstr>Summary of Changes</vt:lpstr>
      <vt:lpstr>Agent Wrap-Up Timer Extension</vt:lpstr>
      <vt:lpstr>CRM Options – Answered, Ringing</vt:lpstr>
      <vt:lpstr>3K Contacts in Personal Directory </vt:lpstr>
      <vt:lpstr>Pickup Group Notification for iPECS ONE Users</vt:lpstr>
      <vt:lpstr>Call Pick-up Notification</vt:lpstr>
      <vt:lpstr>Call Pick-up Notification</vt:lpstr>
      <vt:lpstr>MS Integration (SSO and Presence)</vt:lpstr>
      <vt:lpstr>iPECS ONE Teams Presence Settings</vt:lpstr>
      <vt:lpstr>Outlook Add-in</vt:lpstr>
      <vt:lpstr>Mobile App UI/GUI Revision</vt:lpstr>
      <vt:lpstr>Edge Browser Support</vt:lpstr>
      <vt:lpstr>Ring Tones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Green</dc:creator>
  <cp:lastModifiedBy>Josh Aldridge</cp:lastModifiedBy>
  <cp:revision>1</cp:revision>
  <dcterms:created xsi:type="dcterms:W3CDTF">2021-09-20T09:23:25Z</dcterms:created>
  <dcterms:modified xsi:type="dcterms:W3CDTF">2023-11-09T11:37:42Z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0x010100ECC6D937E55E164C82FA16CA5B06DE56</vt:lpwstr>
  </property>
</Properties>
</file>