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48" r:id="rId5"/>
    <p:sldMasterId id="2147483657" r:id="rId6"/>
  </p:sldMasterIdLst>
  <p:notesMasterIdLst>
    <p:notesMasterId r:id="rId28"/>
  </p:notesMasterIdLst>
  <p:handoutMasterIdLst>
    <p:handoutMasterId r:id="rId29"/>
  </p:handoutMasterIdLst>
  <p:sldIdLst>
    <p:sldId id="258" r:id="rId7"/>
    <p:sldId id="256"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3444538" cy="7562850"/>
  <p:notesSz cx="9144000" cy="6858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42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ADE1"/>
    <a:srgbClr val="E9CF6C"/>
    <a:srgbClr val="B01207"/>
    <a:srgbClr val="2CE824"/>
    <a:srgbClr val="0086CD"/>
    <a:srgbClr val="EF7D00"/>
    <a:srgbClr val="56575F"/>
    <a:srgbClr val="E24912"/>
    <a:srgbClr val="C6093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94BB8-6AC2-4965-93EB-ED894883EC55}" v="4" dt="2022-07-06T08:39:19.646"/>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393" autoAdjust="0"/>
  </p:normalViewPr>
  <p:slideViewPr>
    <p:cSldViewPr snapToGrid="0" snapToObjects="1" showGuides="1">
      <p:cViewPr varScale="1">
        <p:scale>
          <a:sx n="105" d="100"/>
          <a:sy n="105" d="100"/>
        </p:scale>
        <p:origin x="144" y="432"/>
      </p:cViewPr>
      <p:guideLst>
        <p:guide orient="horz" pos="2382"/>
        <p:guide pos="4235"/>
      </p:guideLst>
    </p:cSldViewPr>
  </p:slideViewPr>
  <p:notesTextViewPr>
    <p:cViewPr>
      <p:scale>
        <a:sx n="1" d="1"/>
        <a:sy n="1" d="1"/>
      </p:scale>
      <p:origin x="0" y="0"/>
    </p:cViewPr>
  </p:notesTextViewPr>
  <p:notesViewPr>
    <p:cSldViewPr snapToGrid="0" snapToObject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Aldridge" userId="f32cda02-61a3-4433-93d8-d3a70806aaf9" providerId="ADAL" clId="{FD494BB8-6AC2-4965-93EB-ED894883EC55}"/>
    <pc:docChg chg="undo redo custSel addSld delSld modSld sldOrd">
      <pc:chgData name="Josh Aldridge" userId="f32cda02-61a3-4433-93d8-d3a70806aaf9" providerId="ADAL" clId="{FD494BB8-6AC2-4965-93EB-ED894883EC55}" dt="2022-07-20T14:55:15.115" v="1169" actId="113"/>
      <pc:docMkLst>
        <pc:docMk/>
      </pc:docMkLst>
      <pc:sldChg chg="modSp mod">
        <pc:chgData name="Josh Aldridge" userId="f32cda02-61a3-4433-93d8-d3a70806aaf9" providerId="ADAL" clId="{FD494BB8-6AC2-4965-93EB-ED894883EC55}" dt="2022-07-06T08:32:02.346" v="102" actId="20577"/>
        <pc:sldMkLst>
          <pc:docMk/>
          <pc:sldMk cId="3437129537" sldId="256"/>
        </pc:sldMkLst>
        <pc:spChg chg="mod">
          <ac:chgData name="Josh Aldridge" userId="f32cda02-61a3-4433-93d8-d3a70806aaf9" providerId="ADAL" clId="{FD494BB8-6AC2-4965-93EB-ED894883EC55}" dt="2022-07-06T08:32:02.346" v="102" actId="20577"/>
          <ac:spMkLst>
            <pc:docMk/>
            <pc:sldMk cId="3437129537" sldId="256"/>
            <ac:spMk id="2" creationId="{6B3EA034-00EE-45EF-9A97-7F6E8F4D3490}"/>
          </ac:spMkLst>
        </pc:spChg>
      </pc:sldChg>
      <pc:sldChg chg="modSp del mod">
        <pc:chgData name="Josh Aldridge" userId="f32cda02-61a3-4433-93d8-d3a70806aaf9" providerId="ADAL" clId="{FD494BB8-6AC2-4965-93EB-ED894883EC55}" dt="2022-07-18T13:20:04.234" v="293" actId="47"/>
        <pc:sldMkLst>
          <pc:docMk/>
          <pc:sldMk cId="173712218" sldId="257"/>
        </pc:sldMkLst>
        <pc:spChg chg="mod">
          <ac:chgData name="Josh Aldridge" userId="f32cda02-61a3-4433-93d8-d3a70806aaf9" providerId="ADAL" clId="{FD494BB8-6AC2-4965-93EB-ED894883EC55}" dt="2022-07-06T08:32:13.543" v="103" actId="20577"/>
          <ac:spMkLst>
            <pc:docMk/>
            <pc:sldMk cId="173712218" sldId="257"/>
            <ac:spMk id="7" creationId="{B020E358-192F-4A28-A051-94678DB74ED1}"/>
          </ac:spMkLst>
        </pc:spChg>
      </pc:sldChg>
      <pc:sldChg chg="add del">
        <pc:chgData name="Josh Aldridge" userId="f32cda02-61a3-4433-93d8-d3a70806aaf9" providerId="ADAL" clId="{FD494BB8-6AC2-4965-93EB-ED894883EC55}" dt="2022-07-06T08:33:51.453" v="106"/>
        <pc:sldMkLst>
          <pc:docMk/>
          <pc:sldMk cId="980391828" sldId="261"/>
        </pc:sldMkLst>
      </pc:sldChg>
      <pc:sldChg chg="add del">
        <pc:chgData name="Josh Aldridge" userId="f32cda02-61a3-4433-93d8-d3a70806aaf9" providerId="ADAL" clId="{FD494BB8-6AC2-4965-93EB-ED894883EC55}" dt="2022-07-06T08:33:51.453" v="106"/>
        <pc:sldMkLst>
          <pc:docMk/>
          <pc:sldMk cId="3486595564" sldId="262"/>
        </pc:sldMkLst>
      </pc:sldChg>
      <pc:sldChg chg="add del">
        <pc:chgData name="Josh Aldridge" userId="f32cda02-61a3-4433-93d8-d3a70806aaf9" providerId="ADAL" clId="{FD494BB8-6AC2-4965-93EB-ED894883EC55}" dt="2022-07-06T08:33:51.453" v="106"/>
        <pc:sldMkLst>
          <pc:docMk/>
          <pc:sldMk cId="948323457" sldId="263"/>
        </pc:sldMkLst>
      </pc:sldChg>
      <pc:sldChg chg="add del">
        <pc:chgData name="Josh Aldridge" userId="f32cda02-61a3-4433-93d8-d3a70806aaf9" providerId="ADAL" clId="{FD494BB8-6AC2-4965-93EB-ED894883EC55}" dt="2022-07-06T08:33:51.453" v="106"/>
        <pc:sldMkLst>
          <pc:docMk/>
          <pc:sldMk cId="1145475302" sldId="264"/>
        </pc:sldMkLst>
      </pc:sldChg>
      <pc:sldChg chg="del">
        <pc:chgData name="Josh Aldridge" userId="f32cda02-61a3-4433-93d8-d3a70806aaf9" providerId="ADAL" clId="{FD494BB8-6AC2-4965-93EB-ED894883EC55}" dt="2022-07-06T08:31:22.953" v="0" actId="47"/>
        <pc:sldMkLst>
          <pc:docMk/>
          <pc:sldMk cId="691397475" sldId="265"/>
        </pc:sldMkLst>
      </pc:sldChg>
      <pc:sldChg chg="modSp add mod ord">
        <pc:chgData name="Josh Aldridge" userId="f32cda02-61a3-4433-93d8-d3a70806aaf9" providerId="ADAL" clId="{FD494BB8-6AC2-4965-93EB-ED894883EC55}" dt="2022-07-06T08:39:19.646" v="143" actId="14100"/>
        <pc:sldMkLst>
          <pc:docMk/>
          <pc:sldMk cId="878580326" sldId="265"/>
        </pc:sldMkLst>
        <pc:spChg chg="mod">
          <ac:chgData name="Josh Aldridge" userId="f32cda02-61a3-4433-93d8-d3a70806aaf9" providerId="ADAL" clId="{FD494BB8-6AC2-4965-93EB-ED894883EC55}" dt="2022-07-06T08:39:19.646" v="143" actId="14100"/>
          <ac:spMkLst>
            <pc:docMk/>
            <pc:sldMk cId="878580326" sldId="265"/>
            <ac:spMk id="2" creationId="{6B3EA034-00EE-45EF-9A97-7F6E8F4D3490}"/>
          </ac:spMkLst>
        </pc:spChg>
      </pc:sldChg>
      <pc:sldChg chg="addSp delSp modSp add mod ord">
        <pc:chgData name="Josh Aldridge" userId="f32cda02-61a3-4433-93d8-d3a70806aaf9" providerId="ADAL" clId="{FD494BB8-6AC2-4965-93EB-ED894883EC55}" dt="2022-07-20T14:54:10.963" v="1159" actId="6549"/>
        <pc:sldMkLst>
          <pc:docMk/>
          <pc:sldMk cId="1114843762" sldId="266"/>
        </pc:sldMkLst>
        <pc:spChg chg="del">
          <ac:chgData name="Josh Aldridge" userId="f32cda02-61a3-4433-93d8-d3a70806aaf9" providerId="ADAL" clId="{FD494BB8-6AC2-4965-93EB-ED894883EC55}" dt="2022-07-06T08:40:04.135" v="144" actId="478"/>
          <ac:spMkLst>
            <pc:docMk/>
            <pc:sldMk cId="1114843762" sldId="266"/>
            <ac:spMk id="3" creationId="{5A5239CF-A620-4A26-829A-AFD347B54F0B}"/>
          </ac:spMkLst>
        </pc:spChg>
        <pc:spChg chg="mod">
          <ac:chgData name="Josh Aldridge" userId="f32cda02-61a3-4433-93d8-d3a70806aaf9" providerId="ADAL" clId="{FD494BB8-6AC2-4965-93EB-ED894883EC55}" dt="2022-07-06T08:41:58.869" v="187" actId="20577"/>
          <ac:spMkLst>
            <pc:docMk/>
            <pc:sldMk cId="1114843762" sldId="266"/>
            <ac:spMk id="7" creationId="{B020E358-192F-4A28-A051-94678DB74ED1}"/>
          </ac:spMkLst>
        </pc:spChg>
        <pc:spChg chg="add del">
          <ac:chgData name="Josh Aldridge" userId="f32cda02-61a3-4433-93d8-d3a70806aaf9" providerId="ADAL" clId="{FD494BB8-6AC2-4965-93EB-ED894883EC55}" dt="2022-07-06T08:40:06.553" v="146" actId="22"/>
          <ac:spMkLst>
            <pc:docMk/>
            <pc:sldMk cId="1114843762" sldId="266"/>
            <ac:spMk id="8" creationId="{F4E05DCB-0E78-F304-0C46-F10BC4307C5B}"/>
          </ac:spMkLst>
        </pc:spChg>
        <pc:spChg chg="add mod">
          <ac:chgData name="Josh Aldridge" userId="f32cda02-61a3-4433-93d8-d3a70806aaf9" providerId="ADAL" clId="{FD494BB8-6AC2-4965-93EB-ED894883EC55}" dt="2022-07-20T14:54:10.963" v="1159" actId="6549"/>
          <ac:spMkLst>
            <pc:docMk/>
            <pc:sldMk cId="1114843762" sldId="266"/>
            <ac:spMk id="9" creationId="{58C124B8-C18A-6457-DE65-E7A23088E734}"/>
          </ac:spMkLst>
        </pc:spChg>
        <pc:spChg chg="del">
          <ac:chgData name="Josh Aldridge" userId="f32cda02-61a3-4433-93d8-d3a70806aaf9" providerId="ADAL" clId="{FD494BB8-6AC2-4965-93EB-ED894883EC55}" dt="2022-07-06T08:40:04.135" v="144" actId="478"/>
          <ac:spMkLst>
            <pc:docMk/>
            <pc:sldMk cId="1114843762" sldId="266"/>
            <ac:spMk id="10" creationId="{85598FDC-588B-8A91-552C-948F4E9B9B0A}"/>
          </ac:spMkLst>
        </pc:spChg>
        <pc:spChg chg="add mod">
          <ac:chgData name="Josh Aldridge" userId="f32cda02-61a3-4433-93d8-d3a70806aaf9" providerId="ADAL" clId="{FD494BB8-6AC2-4965-93EB-ED894883EC55}" dt="2022-07-18T13:20:50.136" v="326" actId="20577"/>
          <ac:spMkLst>
            <pc:docMk/>
            <pc:sldMk cId="1114843762" sldId="266"/>
            <ac:spMk id="13" creationId="{5F2025CA-A79A-00B4-AB18-EB686310DA57}"/>
          </ac:spMkLst>
        </pc:spChg>
        <pc:picChg chg="del">
          <ac:chgData name="Josh Aldridge" userId="f32cda02-61a3-4433-93d8-d3a70806aaf9" providerId="ADAL" clId="{FD494BB8-6AC2-4965-93EB-ED894883EC55}" dt="2022-07-06T08:40:04.135" v="144" actId="478"/>
          <ac:picMkLst>
            <pc:docMk/>
            <pc:sldMk cId="1114843762" sldId="266"/>
            <ac:picMk id="5" creationId="{D209042A-DFCC-E35C-DE12-48E459115442}"/>
          </ac:picMkLst>
        </pc:picChg>
        <pc:picChg chg="add mod">
          <ac:chgData name="Josh Aldridge" userId="f32cda02-61a3-4433-93d8-d3a70806aaf9" providerId="ADAL" clId="{FD494BB8-6AC2-4965-93EB-ED894883EC55}" dt="2022-07-06T08:46:05.495" v="236" actId="1076"/>
          <ac:picMkLst>
            <pc:docMk/>
            <pc:sldMk cId="1114843762" sldId="266"/>
            <ac:picMk id="11" creationId="{C70EF190-D40A-A646-AD82-11DD782F4FFC}"/>
          </ac:picMkLst>
        </pc:picChg>
      </pc:sldChg>
      <pc:sldChg chg="del">
        <pc:chgData name="Josh Aldridge" userId="f32cda02-61a3-4433-93d8-d3a70806aaf9" providerId="ADAL" clId="{FD494BB8-6AC2-4965-93EB-ED894883EC55}" dt="2022-07-06T08:31:22.953" v="0" actId="47"/>
        <pc:sldMkLst>
          <pc:docMk/>
          <pc:sldMk cId="3549341991" sldId="266"/>
        </pc:sldMkLst>
      </pc:sldChg>
      <pc:sldChg chg="addSp delSp modSp add mod">
        <pc:chgData name="Josh Aldridge" userId="f32cda02-61a3-4433-93d8-d3a70806aaf9" providerId="ADAL" clId="{FD494BB8-6AC2-4965-93EB-ED894883EC55}" dt="2022-07-06T08:45:39.846" v="230" actId="404"/>
        <pc:sldMkLst>
          <pc:docMk/>
          <pc:sldMk cId="1592982172" sldId="267"/>
        </pc:sldMkLst>
        <pc:spChg chg="del">
          <ac:chgData name="Josh Aldridge" userId="f32cda02-61a3-4433-93d8-d3a70806aaf9" providerId="ADAL" clId="{FD494BB8-6AC2-4965-93EB-ED894883EC55}" dt="2022-07-06T08:41:50.370" v="182" actId="478"/>
          <ac:spMkLst>
            <pc:docMk/>
            <pc:sldMk cId="1592982172" sldId="267"/>
            <ac:spMk id="3" creationId="{5A5239CF-A620-4A26-829A-AFD347B54F0B}"/>
          </ac:spMkLst>
        </pc:spChg>
        <pc:spChg chg="mod">
          <ac:chgData name="Josh Aldridge" userId="f32cda02-61a3-4433-93d8-d3a70806aaf9" providerId="ADAL" clId="{FD494BB8-6AC2-4965-93EB-ED894883EC55}" dt="2022-07-06T08:42:07.024" v="188"/>
          <ac:spMkLst>
            <pc:docMk/>
            <pc:sldMk cId="1592982172" sldId="267"/>
            <ac:spMk id="7" creationId="{B020E358-192F-4A28-A051-94678DB74ED1}"/>
          </ac:spMkLst>
        </pc:spChg>
        <pc:spChg chg="add mod">
          <ac:chgData name="Josh Aldridge" userId="f32cda02-61a3-4433-93d8-d3a70806aaf9" providerId="ADAL" clId="{FD494BB8-6AC2-4965-93EB-ED894883EC55}" dt="2022-07-06T08:45:39.846" v="230" actId="404"/>
          <ac:spMkLst>
            <pc:docMk/>
            <pc:sldMk cId="1592982172" sldId="267"/>
            <ac:spMk id="8" creationId="{272C8B47-0447-3FA0-CA14-5A70D37C7F26}"/>
          </ac:spMkLst>
        </pc:spChg>
        <pc:spChg chg="del">
          <ac:chgData name="Josh Aldridge" userId="f32cda02-61a3-4433-93d8-d3a70806aaf9" providerId="ADAL" clId="{FD494BB8-6AC2-4965-93EB-ED894883EC55}" dt="2022-07-06T08:41:48.119" v="181" actId="478"/>
          <ac:spMkLst>
            <pc:docMk/>
            <pc:sldMk cId="1592982172" sldId="267"/>
            <ac:spMk id="10" creationId="{85598FDC-588B-8A91-552C-948F4E9B9B0A}"/>
          </ac:spMkLst>
        </pc:spChg>
        <pc:spChg chg="add mod">
          <ac:chgData name="Josh Aldridge" userId="f32cda02-61a3-4433-93d8-d3a70806aaf9" providerId="ADAL" clId="{FD494BB8-6AC2-4965-93EB-ED894883EC55}" dt="2022-07-06T08:45:36.558" v="229" actId="1076"/>
          <ac:spMkLst>
            <pc:docMk/>
            <pc:sldMk cId="1592982172" sldId="267"/>
            <ac:spMk id="11" creationId="{2A7DC9C1-5DCC-030D-7B99-D29182B14C88}"/>
          </ac:spMkLst>
        </pc:spChg>
        <pc:picChg chg="del">
          <ac:chgData name="Josh Aldridge" userId="f32cda02-61a3-4433-93d8-d3a70806aaf9" providerId="ADAL" clId="{FD494BB8-6AC2-4965-93EB-ED894883EC55}" dt="2022-07-06T08:41:45.719" v="180" actId="478"/>
          <ac:picMkLst>
            <pc:docMk/>
            <pc:sldMk cId="1592982172" sldId="267"/>
            <ac:picMk id="5" creationId="{D209042A-DFCC-E35C-DE12-48E459115442}"/>
          </ac:picMkLst>
        </pc:picChg>
        <pc:picChg chg="add mod">
          <ac:chgData name="Josh Aldridge" userId="f32cda02-61a3-4433-93d8-d3a70806aaf9" providerId="ADAL" clId="{FD494BB8-6AC2-4965-93EB-ED894883EC55}" dt="2022-07-06T08:45:08.997" v="222" actId="1076"/>
          <ac:picMkLst>
            <pc:docMk/>
            <pc:sldMk cId="1592982172" sldId="267"/>
            <ac:picMk id="6" creationId="{D8EB7574-F01F-97AE-6B6F-48B1744312A3}"/>
          </ac:picMkLst>
        </pc:picChg>
      </pc:sldChg>
      <pc:sldChg chg="del">
        <pc:chgData name="Josh Aldridge" userId="f32cda02-61a3-4433-93d8-d3a70806aaf9" providerId="ADAL" clId="{FD494BB8-6AC2-4965-93EB-ED894883EC55}" dt="2022-07-06T08:31:22.953" v="0" actId="47"/>
        <pc:sldMkLst>
          <pc:docMk/>
          <pc:sldMk cId="2774821790" sldId="267"/>
        </pc:sldMkLst>
      </pc:sldChg>
      <pc:sldChg chg="add del">
        <pc:chgData name="Josh Aldridge" userId="f32cda02-61a3-4433-93d8-d3a70806aaf9" providerId="ADAL" clId="{FD494BB8-6AC2-4965-93EB-ED894883EC55}" dt="2022-07-06T08:41:51.152" v="183" actId="47"/>
        <pc:sldMkLst>
          <pc:docMk/>
          <pc:sldMk cId="3013422513" sldId="268"/>
        </pc:sldMkLst>
      </pc:sldChg>
      <pc:sldChg chg="addSp modSp add mod">
        <pc:chgData name="Josh Aldridge" userId="f32cda02-61a3-4433-93d8-d3a70806aaf9" providerId="ADAL" clId="{FD494BB8-6AC2-4965-93EB-ED894883EC55}" dt="2022-07-06T08:49:31.754" v="271" actId="20577"/>
        <pc:sldMkLst>
          <pc:docMk/>
          <pc:sldMk cId="3140211522" sldId="268"/>
        </pc:sldMkLst>
        <pc:spChg chg="add mod">
          <ac:chgData name="Josh Aldridge" userId="f32cda02-61a3-4433-93d8-d3a70806aaf9" providerId="ADAL" clId="{FD494BB8-6AC2-4965-93EB-ED894883EC55}" dt="2022-07-06T08:49:31.754" v="271" actId="20577"/>
          <ac:spMkLst>
            <pc:docMk/>
            <pc:sldMk cId="3140211522" sldId="268"/>
            <ac:spMk id="4" creationId="{B6797C74-2A84-08D9-F3B1-4727738B077B}"/>
          </ac:spMkLst>
        </pc:spChg>
        <pc:spChg chg="add mod">
          <ac:chgData name="Josh Aldridge" userId="f32cda02-61a3-4433-93d8-d3a70806aaf9" providerId="ADAL" clId="{FD494BB8-6AC2-4965-93EB-ED894883EC55}" dt="2022-07-06T08:49:24.488" v="262" actId="20577"/>
          <ac:spMkLst>
            <pc:docMk/>
            <pc:sldMk cId="3140211522" sldId="268"/>
            <ac:spMk id="10" creationId="{962B217E-4588-994A-CA8E-D5BE28DCE932}"/>
          </ac:spMkLst>
        </pc:spChg>
        <pc:picChg chg="add mod">
          <ac:chgData name="Josh Aldridge" userId="f32cda02-61a3-4433-93d8-d3a70806aaf9" providerId="ADAL" clId="{FD494BB8-6AC2-4965-93EB-ED894883EC55}" dt="2022-07-06T08:48:41.471" v="251" actId="14100"/>
          <ac:picMkLst>
            <pc:docMk/>
            <pc:sldMk cId="3140211522" sldId="268"/>
            <ac:picMk id="5" creationId="{DDA69188-A486-AE55-0909-FB2B84A23ECD}"/>
          </ac:picMkLst>
        </pc:picChg>
        <pc:picChg chg="add mod">
          <ac:chgData name="Josh Aldridge" userId="f32cda02-61a3-4433-93d8-d3a70806aaf9" providerId="ADAL" clId="{FD494BB8-6AC2-4965-93EB-ED894883EC55}" dt="2022-07-06T08:49:18.947" v="261" actId="1076"/>
          <ac:picMkLst>
            <pc:docMk/>
            <pc:sldMk cId="3140211522" sldId="268"/>
            <ac:picMk id="8" creationId="{0610D52E-E433-6061-D365-31BA0F4EC071}"/>
          </ac:picMkLst>
        </pc:picChg>
      </pc:sldChg>
      <pc:sldChg chg="addSp modSp add mod">
        <pc:chgData name="Josh Aldridge" userId="f32cda02-61a3-4433-93d8-d3a70806aaf9" providerId="ADAL" clId="{FD494BB8-6AC2-4965-93EB-ED894883EC55}" dt="2022-07-20T10:12:46.994" v="387" actId="11529"/>
        <pc:sldMkLst>
          <pc:docMk/>
          <pc:sldMk cId="2057184222" sldId="269"/>
        </pc:sldMkLst>
        <pc:spChg chg="add mod">
          <ac:chgData name="Josh Aldridge" userId="f32cda02-61a3-4433-93d8-d3a70806aaf9" providerId="ADAL" clId="{FD494BB8-6AC2-4965-93EB-ED894883EC55}" dt="2022-07-20T10:11:27.189" v="379" actId="20577"/>
          <ac:spMkLst>
            <pc:docMk/>
            <pc:sldMk cId="2057184222" sldId="269"/>
            <ac:spMk id="4" creationId="{6F28EA6D-0567-AC6D-3573-C27F190010BB}"/>
          </ac:spMkLst>
        </pc:spChg>
        <pc:picChg chg="add mod">
          <ac:chgData name="Josh Aldridge" userId="f32cda02-61a3-4433-93d8-d3a70806aaf9" providerId="ADAL" clId="{FD494BB8-6AC2-4965-93EB-ED894883EC55}" dt="2022-07-20T10:10:39.170" v="343" actId="1076"/>
          <ac:picMkLst>
            <pc:docMk/>
            <pc:sldMk cId="2057184222" sldId="269"/>
            <ac:picMk id="5" creationId="{2D6922B3-B879-8597-C925-68363D5A17A0}"/>
          </ac:picMkLst>
        </pc:picChg>
        <pc:picChg chg="add mod ord">
          <ac:chgData name="Josh Aldridge" userId="f32cda02-61a3-4433-93d8-d3a70806aaf9" providerId="ADAL" clId="{FD494BB8-6AC2-4965-93EB-ED894883EC55}" dt="2022-07-20T10:11:48.441" v="381" actId="1076"/>
          <ac:picMkLst>
            <pc:docMk/>
            <pc:sldMk cId="2057184222" sldId="269"/>
            <ac:picMk id="8" creationId="{23FF9E39-3F11-358C-CDAD-6F1264F56B7C}"/>
          </ac:picMkLst>
        </pc:picChg>
        <pc:cxnChg chg="add mod">
          <ac:chgData name="Josh Aldridge" userId="f32cda02-61a3-4433-93d8-d3a70806aaf9" providerId="ADAL" clId="{FD494BB8-6AC2-4965-93EB-ED894883EC55}" dt="2022-07-20T10:12:24.590" v="386" actId="13822"/>
          <ac:cxnSpMkLst>
            <pc:docMk/>
            <pc:sldMk cId="2057184222" sldId="269"/>
            <ac:cxnSpMk id="3" creationId="{FCF9A3D5-58CA-1214-E299-8E4CA302BBD9}"/>
          </ac:cxnSpMkLst>
        </pc:cxnChg>
        <pc:cxnChg chg="add">
          <ac:chgData name="Josh Aldridge" userId="f32cda02-61a3-4433-93d8-d3a70806aaf9" providerId="ADAL" clId="{FD494BB8-6AC2-4965-93EB-ED894883EC55}" dt="2022-07-20T10:12:46.994" v="387" actId="11529"/>
          <ac:cxnSpMkLst>
            <pc:docMk/>
            <pc:sldMk cId="2057184222" sldId="269"/>
            <ac:cxnSpMk id="9" creationId="{FF09871F-F340-57A5-A05B-37F1A0E2F858}"/>
          </ac:cxnSpMkLst>
        </pc:cxnChg>
      </pc:sldChg>
      <pc:sldChg chg="add del">
        <pc:chgData name="Josh Aldridge" userId="f32cda02-61a3-4433-93d8-d3a70806aaf9" providerId="ADAL" clId="{FD494BB8-6AC2-4965-93EB-ED894883EC55}" dt="2022-07-06T08:41:52.236" v="184" actId="47"/>
        <pc:sldMkLst>
          <pc:docMk/>
          <pc:sldMk cId="4268162130" sldId="269"/>
        </pc:sldMkLst>
      </pc:sldChg>
      <pc:sldChg chg="add del">
        <pc:chgData name="Josh Aldridge" userId="f32cda02-61a3-4433-93d8-d3a70806aaf9" providerId="ADAL" clId="{FD494BB8-6AC2-4965-93EB-ED894883EC55}" dt="2022-07-06T08:41:53.535" v="185" actId="47"/>
        <pc:sldMkLst>
          <pc:docMk/>
          <pc:sldMk cId="2799584114" sldId="270"/>
        </pc:sldMkLst>
      </pc:sldChg>
      <pc:sldChg chg="addSp delSp modSp add mod">
        <pc:chgData name="Josh Aldridge" userId="f32cda02-61a3-4433-93d8-d3a70806aaf9" providerId="ADAL" clId="{FD494BB8-6AC2-4965-93EB-ED894883EC55}" dt="2022-07-20T14:54:23.518" v="1162" actId="1076"/>
        <pc:sldMkLst>
          <pc:docMk/>
          <pc:sldMk cId="3554389765" sldId="270"/>
        </pc:sldMkLst>
        <pc:spChg chg="add del">
          <ac:chgData name="Josh Aldridge" userId="f32cda02-61a3-4433-93d8-d3a70806aaf9" providerId="ADAL" clId="{FD494BB8-6AC2-4965-93EB-ED894883EC55}" dt="2022-07-20T10:13:32.174" v="394" actId="22"/>
          <ac:spMkLst>
            <pc:docMk/>
            <pc:sldMk cId="3554389765" sldId="270"/>
            <ac:spMk id="4" creationId="{3236B9DD-9900-B497-7AF7-8A18344A3C05}"/>
          </ac:spMkLst>
        </pc:spChg>
        <pc:spChg chg="add mod">
          <ac:chgData name="Josh Aldridge" userId="f32cda02-61a3-4433-93d8-d3a70806aaf9" providerId="ADAL" clId="{FD494BB8-6AC2-4965-93EB-ED894883EC55}" dt="2022-07-20T14:54:19.971" v="1160" actId="1076"/>
          <ac:spMkLst>
            <pc:docMk/>
            <pc:sldMk cId="3554389765" sldId="270"/>
            <ac:spMk id="6" creationId="{3C3A848A-2CF7-9086-F067-406E1A9A05B2}"/>
          </ac:spMkLst>
        </pc:spChg>
        <pc:spChg chg="add mod">
          <ac:chgData name="Josh Aldridge" userId="f32cda02-61a3-4433-93d8-d3a70806aaf9" providerId="ADAL" clId="{FD494BB8-6AC2-4965-93EB-ED894883EC55}" dt="2022-07-20T14:54:23.518" v="1162" actId="1076"/>
          <ac:spMkLst>
            <pc:docMk/>
            <pc:sldMk cId="3554389765" sldId="270"/>
            <ac:spMk id="10" creationId="{E72A597D-4F60-F0CE-EB04-9D3124F80A9D}"/>
          </ac:spMkLst>
        </pc:spChg>
        <pc:picChg chg="add mod">
          <ac:chgData name="Josh Aldridge" userId="f32cda02-61a3-4433-93d8-d3a70806aaf9" providerId="ADAL" clId="{FD494BB8-6AC2-4965-93EB-ED894883EC55}" dt="2022-07-20T14:54:21.853" v="1161" actId="1076"/>
          <ac:picMkLst>
            <pc:docMk/>
            <pc:sldMk cId="3554389765" sldId="270"/>
            <ac:picMk id="8" creationId="{CAB66E5B-B86B-6B21-F704-B894FD74FE93}"/>
          </ac:picMkLst>
        </pc:picChg>
      </pc:sldChg>
      <pc:sldChg chg="addSp delSp modSp add mod">
        <pc:chgData name="Josh Aldridge" userId="f32cda02-61a3-4433-93d8-d3a70806aaf9" providerId="ADAL" clId="{FD494BB8-6AC2-4965-93EB-ED894883EC55}" dt="2022-07-20T10:36:35.285" v="719" actId="20577"/>
        <pc:sldMkLst>
          <pc:docMk/>
          <pc:sldMk cId="1840489564" sldId="271"/>
        </pc:sldMkLst>
        <pc:spChg chg="add del">
          <ac:chgData name="Josh Aldridge" userId="f32cda02-61a3-4433-93d8-d3a70806aaf9" providerId="ADAL" clId="{FD494BB8-6AC2-4965-93EB-ED894883EC55}" dt="2022-07-20T10:18:20.089" v="428" actId="22"/>
          <ac:spMkLst>
            <pc:docMk/>
            <pc:sldMk cId="1840489564" sldId="271"/>
            <ac:spMk id="4" creationId="{0837CB2D-0726-30DC-CCAB-A91A33B3F17A}"/>
          </ac:spMkLst>
        </pc:spChg>
        <pc:spChg chg="add mod">
          <ac:chgData name="Josh Aldridge" userId="f32cda02-61a3-4433-93d8-d3a70806aaf9" providerId="ADAL" clId="{FD494BB8-6AC2-4965-93EB-ED894883EC55}" dt="2022-07-20T10:21:04.473" v="490" actId="1035"/>
          <ac:spMkLst>
            <pc:docMk/>
            <pc:sldMk cId="1840489564" sldId="271"/>
            <ac:spMk id="6" creationId="{12D0CD31-CB0E-1D7A-767E-B35A083C5121}"/>
          </ac:spMkLst>
        </pc:spChg>
        <pc:spChg chg="add del">
          <ac:chgData name="Josh Aldridge" userId="f32cda02-61a3-4433-93d8-d3a70806aaf9" providerId="ADAL" clId="{FD494BB8-6AC2-4965-93EB-ED894883EC55}" dt="2022-07-20T10:20:38.621" v="474" actId="22"/>
          <ac:spMkLst>
            <pc:docMk/>
            <pc:sldMk cId="1840489564" sldId="271"/>
            <ac:spMk id="18" creationId="{62A7250D-D8DE-7F3B-4B34-00C8EFD583CE}"/>
          </ac:spMkLst>
        </pc:spChg>
        <pc:spChg chg="add mod">
          <ac:chgData name="Josh Aldridge" userId="f32cda02-61a3-4433-93d8-d3a70806aaf9" providerId="ADAL" clId="{FD494BB8-6AC2-4965-93EB-ED894883EC55}" dt="2022-07-20T10:36:35.285" v="719" actId="20577"/>
          <ac:spMkLst>
            <pc:docMk/>
            <pc:sldMk cId="1840489564" sldId="271"/>
            <ac:spMk id="20" creationId="{6715BB51-1154-273C-6A6A-E61179C26D32}"/>
          </ac:spMkLst>
        </pc:spChg>
        <pc:picChg chg="add mod">
          <ac:chgData name="Josh Aldridge" userId="f32cda02-61a3-4433-93d8-d3a70806aaf9" providerId="ADAL" clId="{FD494BB8-6AC2-4965-93EB-ED894883EC55}" dt="2022-07-20T10:21:11.155" v="515" actId="1035"/>
          <ac:picMkLst>
            <pc:docMk/>
            <pc:sldMk cId="1840489564" sldId="271"/>
            <ac:picMk id="8" creationId="{ADD15896-A01C-349A-EC72-1C8908F464D1}"/>
          </ac:picMkLst>
        </pc:picChg>
        <pc:picChg chg="add mod ord">
          <ac:chgData name="Josh Aldridge" userId="f32cda02-61a3-4433-93d8-d3a70806aaf9" providerId="ADAL" clId="{FD494BB8-6AC2-4965-93EB-ED894883EC55}" dt="2022-07-20T10:21:11.155" v="515" actId="1035"/>
          <ac:picMkLst>
            <pc:docMk/>
            <pc:sldMk cId="1840489564" sldId="271"/>
            <ac:picMk id="10" creationId="{D0EDBBF8-E726-16DD-E4F2-A3A406438D91}"/>
          </ac:picMkLst>
        </pc:picChg>
        <pc:picChg chg="add mod">
          <ac:chgData name="Josh Aldridge" userId="f32cda02-61a3-4433-93d8-d3a70806aaf9" providerId="ADAL" clId="{FD494BB8-6AC2-4965-93EB-ED894883EC55}" dt="2022-07-20T10:21:11.155" v="515" actId="1035"/>
          <ac:picMkLst>
            <pc:docMk/>
            <pc:sldMk cId="1840489564" sldId="271"/>
            <ac:picMk id="12" creationId="{84D0C2B0-7BFD-F435-1029-0305416130CF}"/>
          </ac:picMkLst>
        </pc:picChg>
        <pc:cxnChg chg="add mod">
          <ac:chgData name="Josh Aldridge" userId="f32cda02-61a3-4433-93d8-d3a70806aaf9" providerId="ADAL" clId="{FD494BB8-6AC2-4965-93EB-ED894883EC55}" dt="2022-07-20T10:21:17.972" v="535" actId="1035"/>
          <ac:cxnSpMkLst>
            <pc:docMk/>
            <pc:sldMk cId="1840489564" sldId="271"/>
            <ac:cxnSpMk id="14" creationId="{AA2D02D2-AFFB-CAFE-ECD5-1EDF77917D2C}"/>
          </ac:cxnSpMkLst>
        </pc:cxnChg>
      </pc:sldChg>
      <pc:sldChg chg="addSp delSp modSp add mod">
        <pc:chgData name="Josh Aldridge" userId="f32cda02-61a3-4433-93d8-d3a70806aaf9" providerId="ADAL" clId="{FD494BB8-6AC2-4965-93EB-ED894883EC55}" dt="2022-07-20T14:55:15.115" v="1169" actId="113"/>
        <pc:sldMkLst>
          <pc:docMk/>
          <pc:sldMk cId="3752182419" sldId="272"/>
        </pc:sldMkLst>
        <pc:spChg chg="add del">
          <ac:chgData name="Josh Aldridge" userId="f32cda02-61a3-4433-93d8-d3a70806aaf9" providerId="ADAL" clId="{FD494BB8-6AC2-4965-93EB-ED894883EC55}" dt="2022-07-20T10:55:51.411" v="725" actId="22"/>
          <ac:spMkLst>
            <pc:docMk/>
            <pc:sldMk cId="3752182419" sldId="272"/>
            <ac:spMk id="4" creationId="{C974E086-67ED-324A-706B-AFB970246229}"/>
          </ac:spMkLst>
        </pc:spChg>
        <pc:spChg chg="add mod">
          <ac:chgData name="Josh Aldridge" userId="f32cda02-61a3-4433-93d8-d3a70806aaf9" providerId="ADAL" clId="{FD494BB8-6AC2-4965-93EB-ED894883EC55}" dt="2022-07-20T14:55:15.115" v="1169" actId="113"/>
          <ac:spMkLst>
            <pc:docMk/>
            <pc:sldMk cId="3752182419" sldId="272"/>
            <ac:spMk id="6" creationId="{09D764B7-5E22-86CF-511F-886A1B94EC49}"/>
          </ac:spMkLst>
        </pc:spChg>
        <pc:spChg chg="add mod">
          <ac:chgData name="Josh Aldridge" userId="f32cda02-61a3-4433-93d8-d3a70806aaf9" providerId="ADAL" clId="{FD494BB8-6AC2-4965-93EB-ED894883EC55}" dt="2022-07-20T12:23:04.639" v="783" actId="20577"/>
          <ac:spMkLst>
            <pc:docMk/>
            <pc:sldMk cId="3752182419" sldId="272"/>
            <ac:spMk id="10" creationId="{90F05323-E888-229F-6EB6-63D2569C9440}"/>
          </ac:spMkLst>
        </pc:spChg>
        <pc:picChg chg="add mod">
          <ac:chgData name="Josh Aldridge" userId="f32cda02-61a3-4433-93d8-d3a70806aaf9" providerId="ADAL" clId="{FD494BB8-6AC2-4965-93EB-ED894883EC55}" dt="2022-07-20T10:56:14.431" v="740" actId="1076"/>
          <ac:picMkLst>
            <pc:docMk/>
            <pc:sldMk cId="3752182419" sldId="272"/>
            <ac:picMk id="8" creationId="{E01C6F9A-0233-6D23-5BA5-7732060D0A31}"/>
          </ac:picMkLst>
        </pc:picChg>
      </pc:sldChg>
      <pc:sldChg chg="addSp modSp add mod">
        <pc:chgData name="Josh Aldridge" userId="f32cda02-61a3-4433-93d8-d3a70806aaf9" providerId="ADAL" clId="{FD494BB8-6AC2-4965-93EB-ED894883EC55}" dt="2022-07-20T12:28:41.233" v="890" actId="1076"/>
        <pc:sldMkLst>
          <pc:docMk/>
          <pc:sldMk cId="173213340" sldId="273"/>
        </pc:sldMkLst>
        <pc:spChg chg="add mod">
          <ac:chgData name="Josh Aldridge" userId="f32cda02-61a3-4433-93d8-d3a70806aaf9" providerId="ADAL" clId="{FD494BB8-6AC2-4965-93EB-ED894883EC55}" dt="2022-07-20T12:23:52.758" v="797" actId="1076"/>
          <ac:spMkLst>
            <pc:docMk/>
            <pc:sldMk cId="173213340" sldId="273"/>
            <ac:spMk id="4" creationId="{E32B0642-7152-A638-E043-D2826D028F40}"/>
          </ac:spMkLst>
        </pc:spChg>
        <pc:spChg chg="add mod">
          <ac:chgData name="Josh Aldridge" userId="f32cda02-61a3-4433-93d8-d3a70806aaf9" providerId="ADAL" clId="{FD494BB8-6AC2-4965-93EB-ED894883EC55}" dt="2022-07-20T12:28:41.233" v="890" actId="1076"/>
          <ac:spMkLst>
            <pc:docMk/>
            <pc:sldMk cId="173213340" sldId="273"/>
            <ac:spMk id="8" creationId="{57A41FB8-548C-D8AE-60F6-D135FD4D59D0}"/>
          </ac:spMkLst>
        </pc:spChg>
        <pc:picChg chg="add mod">
          <ac:chgData name="Josh Aldridge" userId="f32cda02-61a3-4433-93d8-d3a70806aaf9" providerId="ADAL" clId="{FD494BB8-6AC2-4965-93EB-ED894883EC55}" dt="2022-07-20T12:23:49.192" v="796" actId="1076"/>
          <ac:picMkLst>
            <pc:docMk/>
            <pc:sldMk cId="173213340" sldId="273"/>
            <ac:picMk id="5" creationId="{9CD18874-588C-ED73-1963-5BCA95C08ACB}"/>
          </ac:picMkLst>
        </pc:picChg>
      </pc:sldChg>
      <pc:sldChg chg="addSp delSp modSp add mod">
        <pc:chgData name="Josh Aldridge" userId="f32cda02-61a3-4433-93d8-d3a70806aaf9" providerId="ADAL" clId="{FD494BB8-6AC2-4965-93EB-ED894883EC55}" dt="2022-07-20T14:54:51.891" v="1163" actId="113"/>
        <pc:sldMkLst>
          <pc:docMk/>
          <pc:sldMk cId="1612108743" sldId="274"/>
        </pc:sldMkLst>
        <pc:spChg chg="add del">
          <ac:chgData name="Josh Aldridge" userId="f32cda02-61a3-4433-93d8-d3a70806aaf9" providerId="ADAL" clId="{FD494BB8-6AC2-4965-93EB-ED894883EC55}" dt="2022-07-20T12:46:15.054" v="892" actId="22"/>
          <ac:spMkLst>
            <pc:docMk/>
            <pc:sldMk cId="1612108743" sldId="274"/>
            <ac:spMk id="4" creationId="{8B7D2716-DCD1-8A05-9AF8-898CB24772AB}"/>
          </ac:spMkLst>
        </pc:spChg>
        <pc:spChg chg="add mod">
          <ac:chgData name="Josh Aldridge" userId="f32cda02-61a3-4433-93d8-d3a70806aaf9" providerId="ADAL" clId="{FD494BB8-6AC2-4965-93EB-ED894883EC55}" dt="2022-07-20T14:54:51.891" v="1163" actId="113"/>
          <ac:spMkLst>
            <pc:docMk/>
            <pc:sldMk cId="1612108743" sldId="274"/>
            <ac:spMk id="6" creationId="{3ADD43D4-B42C-F51C-069A-680682B8F0E5}"/>
          </ac:spMkLst>
        </pc:spChg>
        <pc:spChg chg="add del">
          <ac:chgData name="Josh Aldridge" userId="f32cda02-61a3-4433-93d8-d3a70806aaf9" providerId="ADAL" clId="{FD494BB8-6AC2-4965-93EB-ED894883EC55}" dt="2022-07-20T12:47:10.175" v="918" actId="22"/>
          <ac:spMkLst>
            <pc:docMk/>
            <pc:sldMk cId="1612108743" sldId="274"/>
            <ac:spMk id="10" creationId="{3DB70251-7722-241D-51AF-A46F8E025BE2}"/>
          </ac:spMkLst>
        </pc:spChg>
        <pc:spChg chg="add mod">
          <ac:chgData name="Josh Aldridge" userId="f32cda02-61a3-4433-93d8-d3a70806aaf9" providerId="ADAL" clId="{FD494BB8-6AC2-4965-93EB-ED894883EC55}" dt="2022-07-20T12:59:37.323" v="1019" actId="20577"/>
          <ac:spMkLst>
            <pc:docMk/>
            <pc:sldMk cId="1612108743" sldId="274"/>
            <ac:spMk id="12" creationId="{5959040F-DA0B-99A1-8D62-BDC007F312C6}"/>
          </ac:spMkLst>
        </pc:spChg>
        <pc:picChg chg="add mod">
          <ac:chgData name="Josh Aldridge" userId="f32cda02-61a3-4433-93d8-d3a70806aaf9" providerId="ADAL" clId="{FD494BB8-6AC2-4965-93EB-ED894883EC55}" dt="2022-07-20T12:58:10.409" v="952" actId="1076"/>
          <ac:picMkLst>
            <pc:docMk/>
            <pc:sldMk cId="1612108743" sldId="274"/>
            <ac:picMk id="8" creationId="{86C13319-FDDC-5D40-D9B6-FC41A94361FF}"/>
          </ac:picMkLst>
        </pc:picChg>
      </pc:sldChg>
      <pc:sldChg chg="addSp delSp modSp add mod">
        <pc:chgData name="Josh Aldridge" userId="f32cda02-61a3-4433-93d8-d3a70806aaf9" providerId="ADAL" clId="{FD494BB8-6AC2-4965-93EB-ED894883EC55}" dt="2022-07-20T14:54:56.662" v="1165" actId="1076"/>
        <pc:sldMkLst>
          <pc:docMk/>
          <pc:sldMk cId="1005601361" sldId="275"/>
        </pc:sldMkLst>
        <pc:spChg chg="add del">
          <ac:chgData name="Josh Aldridge" userId="f32cda02-61a3-4433-93d8-d3a70806aaf9" providerId="ADAL" clId="{FD494BB8-6AC2-4965-93EB-ED894883EC55}" dt="2022-07-20T12:59:54.462" v="1023" actId="22"/>
          <ac:spMkLst>
            <pc:docMk/>
            <pc:sldMk cId="1005601361" sldId="275"/>
            <ac:spMk id="4" creationId="{56B98C03-8A93-0C86-4AD8-755146C3ED19}"/>
          </ac:spMkLst>
        </pc:spChg>
        <pc:spChg chg="add mod">
          <ac:chgData name="Josh Aldridge" userId="f32cda02-61a3-4433-93d8-d3a70806aaf9" providerId="ADAL" clId="{FD494BB8-6AC2-4965-93EB-ED894883EC55}" dt="2022-07-20T14:54:56.662" v="1165" actId="1076"/>
          <ac:spMkLst>
            <pc:docMk/>
            <pc:sldMk cId="1005601361" sldId="275"/>
            <ac:spMk id="6" creationId="{EB97517C-85B9-BCC9-2FB7-1137CEEBFE25}"/>
          </ac:spMkLst>
        </pc:spChg>
        <pc:spChg chg="add mod">
          <ac:chgData name="Josh Aldridge" userId="f32cda02-61a3-4433-93d8-d3a70806aaf9" providerId="ADAL" clId="{FD494BB8-6AC2-4965-93EB-ED894883EC55}" dt="2022-07-20T13:00:42.210" v="1049" actId="1076"/>
          <ac:spMkLst>
            <pc:docMk/>
            <pc:sldMk cId="1005601361" sldId="275"/>
            <ac:spMk id="12" creationId="{5FAB0472-0B61-5A0C-FA4F-5BB19E3FE12A}"/>
          </ac:spMkLst>
        </pc:spChg>
        <pc:picChg chg="add mod">
          <ac:chgData name="Josh Aldridge" userId="f32cda02-61a3-4433-93d8-d3a70806aaf9" providerId="ADAL" clId="{FD494BB8-6AC2-4965-93EB-ED894883EC55}" dt="2022-07-20T13:00:15.403" v="1038" actId="1076"/>
          <ac:picMkLst>
            <pc:docMk/>
            <pc:sldMk cId="1005601361" sldId="275"/>
            <ac:picMk id="8" creationId="{34BC21BF-360F-F7F9-F2DD-2DF749A01546}"/>
          </ac:picMkLst>
        </pc:picChg>
        <pc:picChg chg="add mod">
          <ac:chgData name="Josh Aldridge" userId="f32cda02-61a3-4433-93d8-d3a70806aaf9" providerId="ADAL" clId="{FD494BB8-6AC2-4965-93EB-ED894883EC55}" dt="2022-07-20T13:00:23.347" v="1041" actId="1076"/>
          <ac:picMkLst>
            <pc:docMk/>
            <pc:sldMk cId="1005601361" sldId="275"/>
            <ac:picMk id="10" creationId="{0ADC86FF-7106-AB7D-22CC-F06C47BE0EF3}"/>
          </ac:picMkLst>
        </pc:picChg>
      </pc:sldChg>
      <pc:sldChg chg="addSp delSp modSp add mod">
        <pc:chgData name="Josh Aldridge" userId="f32cda02-61a3-4433-93d8-d3a70806aaf9" providerId="ADAL" clId="{FD494BB8-6AC2-4965-93EB-ED894883EC55}" dt="2022-07-20T14:55:04.192" v="1167" actId="113"/>
        <pc:sldMkLst>
          <pc:docMk/>
          <pc:sldMk cId="2848085314" sldId="276"/>
        </pc:sldMkLst>
        <pc:spChg chg="add del">
          <ac:chgData name="Josh Aldridge" userId="f32cda02-61a3-4433-93d8-d3a70806aaf9" providerId="ADAL" clId="{FD494BB8-6AC2-4965-93EB-ED894883EC55}" dt="2022-07-20T13:00:57.108" v="1051" actId="22"/>
          <ac:spMkLst>
            <pc:docMk/>
            <pc:sldMk cId="2848085314" sldId="276"/>
            <ac:spMk id="4" creationId="{7033D942-2BDD-27CF-85F5-1F9E981578E3}"/>
          </ac:spMkLst>
        </pc:spChg>
        <pc:spChg chg="add mod">
          <ac:chgData name="Josh Aldridge" userId="f32cda02-61a3-4433-93d8-d3a70806aaf9" providerId="ADAL" clId="{FD494BB8-6AC2-4965-93EB-ED894883EC55}" dt="2022-07-20T14:55:04.192" v="1167" actId="113"/>
          <ac:spMkLst>
            <pc:docMk/>
            <pc:sldMk cId="2848085314" sldId="276"/>
            <ac:spMk id="6" creationId="{3242386C-16CA-13C9-E769-CF852DB134BB}"/>
          </ac:spMkLst>
        </pc:spChg>
        <pc:spChg chg="add del">
          <ac:chgData name="Josh Aldridge" userId="f32cda02-61a3-4433-93d8-d3a70806aaf9" providerId="ADAL" clId="{FD494BB8-6AC2-4965-93EB-ED894883EC55}" dt="2022-07-20T13:01:26.146" v="1065" actId="22"/>
          <ac:spMkLst>
            <pc:docMk/>
            <pc:sldMk cId="2848085314" sldId="276"/>
            <ac:spMk id="10" creationId="{32AB0C5E-FFD9-9A8B-D702-D42072492E54}"/>
          </ac:spMkLst>
        </pc:spChg>
        <pc:spChg chg="add mod">
          <ac:chgData name="Josh Aldridge" userId="f32cda02-61a3-4433-93d8-d3a70806aaf9" providerId="ADAL" clId="{FD494BB8-6AC2-4965-93EB-ED894883EC55}" dt="2022-07-20T13:03:57.228" v="1091" actId="20577"/>
          <ac:spMkLst>
            <pc:docMk/>
            <pc:sldMk cId="2848085314" sldId="276"/>
            <ac:spMk id="12" creationId="{7A158BB1-884D-A10E-79E5-91D8E75CA9F7}"/>
          </ac:spMkLst>
        </pc:spChg>
        <pc:picChg chg="add mod">
          <ac:chgData name="Josh Aldridge" userId="f32cda02-61a3-4433-93d8-d3a70806aaf9" providerId="ADAL" clId="{FD494BB8-6AC2-4965-93EB-ED894883EC55}" dt="2022-07-20T13:03:33.852" v="1086" actId="1076"/>
          <ac:picMkLst>
            <pc:docMk/>
            <pc:sldMk cId="2848085314" sldId="276"/>
            <ac:picMk id="8" creationId="{604C4232-4020-5C26-A2DA-E8DE0F761817}"/>
          </ac:picMkLst>
        </pc:picChg>
      </pc:sldChg>
      <pc:sldChg chg="addSp delSp modSp add mod">
        <pc:chgData name="Josh Aldridge" userId="f32cda02-61a3-4433-93d8-d3a70806aaf9" providerId="ADAL" clId="{FD494BB8-6AC2-4965-93EB-ED894883EC55}" dt="2022-07-20T14:55:10.050" v="1168" actId="113"/>
        <pc:sldMkLst>
          <pc:docMk/>
          <pc:sldMk cId="3808330903" sldId="277"/>
        </pc:sldMkLst>
        <pc:spChg chg="add del">
          <ac:chgData name="Josh Aldridge" userId="f32cda02-61a3-4433-93d8-d3a70806aaf9" providerId="ADAL" clId="{FD494BB8-6AC2-4965-93EB-ED894883EC55}" dt="2022-07-20T13:14:57.006" v="1096" actId="22"/>
          <ac:spMkLst>
            <pc:docMk/>
            <pc:sldMk cId="3808330903" sldId="277"/>
            <ac:spMk id="4" creationId="{2233DF95-A2EB-1556-1F5D-7F7FE1791CBC}"/>
          </ac:spMkLst>
        </pc:spChg>
        <pc:spChg chg="add del">
          <ac:chgData name="Josh Aldridge" userId="f32cda02-61a3-4433-93d8-d3a70806aaf9" providerId="ADAL" clId="{FD494BB8-6AC2-4965-93EB-ED894883EC55}" dt="2022-07-20T13:15:00.271" v="1098" actId="22"/>
          <ac:spMkLst>
            <pc:docMk/>
            <pc:sldMk cId="3808330903" sldId="277"/>
            <ac:spMk id="6" creationId="{56EA1A29-3DFD-5D17-6542-DAE3F68CB4A5}"/>
          </ac:spMkLst>
        </pc:spChg>
        <pc:spChg chg="add mod">
          <ac:chgData name="Josh Aldridge" userId="f32cda02-61a3-4433-93d8-d3a70806aaf9" providerId="ADAL" clId="{FD494BB8-6AC2-4965-93EB-ED894883EC55}" dt="2022-07-20T14:55:10.050" v="1168" actId="113"/>
          <ac:spMkLst>
            <pc:docMk/>
            <pc:sldMk cId="3808330903" sldId="277"/>
            <ac:spMk id="8" creationId="{DAC89D54-A04F-857C-6DB1-6CBD7F02FEC7}"/>
          </ac:spMkLst>
        </pc:spChg>
        <pc:spChg chg="add del">
          <ac:chgData name="Josh Aldridge" userId="f32cda02-61a3-4433-93d8-d3a70806aaf9" providerId="ADAL" clId="{FD494BB8-6AC2-4965-93EB-ED894883EC55}" dt="2022-07-20T13:15:33.991" v="1115" actId="22"/>
          <ac:spMkLst>
            <pc:docMk/>
            <pc:sldMk cId="3808330903" sldId="277"/>
            <ac:spMk id="12" creationId="{B059DD5A-1397-4377-ECD7-8CD5C505A441}"/>
          </ac:spMkLst>
        </pc:spChg>
        <pc:spChg chg="add mod">
          <ac:chgData name="Josh Aldridge" userId="f32cda02-61a3-4433-93d8-d3a70806aaf9" providerId="ADAL" clId="{FD494BB8-6AC2-4965-93EB-ED894883EC55}" dt="2022-07-20T13:19:50.623" v="1158" actId="1036"/>
          <ac:spMkLst>
            <pc:docMk/>
            <pc:sldMk cId="3808330903" sldId="277"/>
            <ac:spMk id="14" creationId="{09BFD017-89AE-998C-09F4-7962AF1B8E26}"/>
          </ac:spMkLst>
        </pc:spChg>
        <pc:picChg chg="add mod">
          <ac:chgData name="Josh Aldridge" userId="f32cda02-61a3-4433-93d8-d3a70806aaf9" providerId="ADAL" clId="{FD494BB8-6AC2-4965-93EB-ED894883EC55}" dt="2022-07-20T13:15:53.626" v="1146" actId="1035"/>
          <ac:picMkLst>
            <pc:docMk/>
            <pc:sldMk cId="3808330903" sldId="277"/>
            <ac:picMk id="10" creationId="{353056FD-FBE2-7EF9-AA65-EA6A9F203CDC}"/>
          </ac:picMkLst>
        </pc:picChg>
      </pc:sldChg>
      <pc:sldChg chg="add">
        <pc:chgData name="Josh Aldridge" userId="f32cda02-61a3-4433-93d8-d3a70806aaf9" providerId="ADAL" clId="{FD494BB8-6AC2-4965-93EB-ED894883EC55}" dt="2022-07-20T13:14:44.166" v="1092" actId="2890"/>
        <pc:sldMkLst>
          <pc:docMk/>
          <pc:sldMk cId="2628368497" sldId="278"/>
        </pc:sldMkLst>
      </pc:sldChg>
      <pc:sldChg chg="add del">
        <pc:chgData name="Josh Aldridge" userId="f32cda02-61a3-4433-93d8-d3a70806aaf9" providerId="ADAL" clId="{FD494BB8-6AC2-4965-93EB-ED894883EC55}" dt="2022-07-20T13:17:51.835" v="1148" actId="2696"/>
        <pc:sldMkLst>
          <pc:docMk/>
          <pc:sldMk cId="2188688975" sldId="279"/>
        </pc:sldMkLst>
      </pc:sldChg>
      <pc:sldChg chg="add del">
        <pc:chgData name="Josh Aldridge" userId="f32cda02-61a3-4433-93d8-d3a70806aaf9" providerId="ADAL" clId="{FD494BB8-6AC2-4965-93EB-ED894883EC55}" dt="2022-07-20T13:17:53.285" v="1149" actId="2696"/>
        <pc:sldMkLst>
          <pc:docMk/>
          <pc:sldMk cId="2887351444" sldId="280"/>
        </pc:sldMkLst>
      </pc:sldChg>
    </pc:docChg>
  </pc:docChgLst>
  <pc:docChgLst>
    <pc:chgData name="Josh Aldridge" userId="f32cda02-61a3-4433-93d8-d3a70806aaf9" providerId="ADAL" clId="{BA5D7887-5A46-42C3-B339-055BE3C6B951}"/>
    <pc:docChg chg="undo redo custSel addSld delSld modSld">
      <pc:chgData name="Josh Aldridge" userId="f32cda02-61a3-4433-93d8-d3a70806aaf9" providerId="ADAL" clId="{BA5D7887-5A46-42C3-B339-055BE3C6B951}" dt="2022-05-27T13:39:06.821" v="3285" actId="20577"/>
      <pc:docMkLst>
        <pc:docMk/>
      </pc:docMkLst>
      <pc:sldChg chg="modSp mod">
        <pc:chgData name="Josh Aldridge" userId="f32cda02-61a3-4433-93d8-d3a70806aaf9" providerId="ADAL" clId="{BA5D7887-5A46-42C3-B339-055BE3C6B951}" dt="2022-05-25T10:19:57.779" v="5" actId="20577"/>
        <pc:sldMkLst>
          <pc:docMk/>
          <pc:sldMk cId="3437129537" sldId="256"/>
        </pc:sldMkLst>
        <pc:spChg chg="mod">
          <ac:chgData name="Josh Aldridge" userId="f32cda02-61a3-4433-93d8-d3a70806aaf9" providerId="ADAL" clId="{BA5D7887-5A46-42C3-B339-055BE3C6B951}" dt="2022-05-25T10:19:57.779" v="5" actId="20577"/>
          <ac:spMkLst>
            <pc:docMk/>
            <pc:sldMk cId="3437129537" sldId="256"/>
            <ac:spMk id="2" creationId="{6B3EA034-00EE-45EF-9A97-7F6E8F4D3490}"/>
          </ac:spMkLst>
        </pc:spChg>
      </pc:sldChg>
      <pc:sldChg chg="modSp mod">
        <pc:chgData name="Josh Aldridge" userId="f32cda02-61a3-4433-93d8-d3a70806aaf9" providerId="ADAL" clId="{BA5D7887-5A46-42C3-B339-055BE3C6B951}" dt="2022-05-26T14:52:15.720" v="3010" actId="20577"/>
        <pc:sldMkLst>
          <pc:docMk/>
          <pc:sldMk cId="173712218" sldId="257"/>
        </pc:sldMkLst>
        <pc:spChg chg="mod">
          <ac:chgData name="Josh Aldridge" userId="f32cda02-61a3-4433-93d8-d3a70806aaf9" providerId="ADAL" clId="{BA5D7887-5A46-42C3-B339-055BE3C6B951}" dt="2022-05-26T14:52:15.720" v="3010" actId="20577"/>
          <ac:spMkLst>
            <pc:docMk/>
            <pc:sldMk cId="173712218" sldId="257"/>
            <ac:spMk id="3" creationId="{46A5EBDF-EF1B-4854-B060-AA3EE2A0CA05}"/>
          </ac:spMkLst>
        </pc:spChg>
        <pc:spChg chg="mod">
          <ac:chgData name="Josh Aldridge" userId="f32cda02-61a3-4433-93d8-d3a70806aaf9" providerId="ADAL" clId="{BA5D7887-5A46-42C3-B339-055BE3C6B951}" dt="2022-05-25T10:20:08.221" v="7" actId="20577"/>
          <ac:spMkLst>
            <pc:docMk/>
            <pc:sldMk cId="173712218" sldId="257"/>
            <ac:spMk id="7" creationId="{B020E358-192F-4A28-A051-94678DB74ED1}"/>
          </ac:spMkLst>
        </pc:spChg>
      </pc:sldChg>
      <pc:sldChg chg="delSp modSp add del mod">
        <pc:chgData name="Josh Aldridge" userId="f32cda02-61a3-4433-93d8-d3a70806aaf9" providerId="ADAL" clId="{BA5D7887-5A46-42C3-B339-055BE3C6B951}" dt="2022-05-27T13:38:54.729" v="3283" actId="2696"/>
        <pc:sldMkLst>
          <pc:docMk/>
          <pc:sldMk cId="2719694460" sldId="259"/>
        </pc:sldMkLst>
        <pc:spChg chg="del">
          <ac:chgData name="Josh Aldridge" userId="f32cda02-61a3-4433-93d8-d3a70806aaf9" providerId="ADAL" clId="{BA5D7887-5A46-42C3-B339-055BE3C6B951}" dt="2022-05-25T10:19:51.132" v="3" actId="478"/>
          <ac:spMkLst>
            <pc:docMk/>
            <pc:sldMk cId="2719694460" sldId="259"/>
            <ac:spMk id="4" creationId="{D5562567-CAB5-4BE8-A5CB-BB2F21790696}"/>
          </ac:spMkLst>
        </pc:spChg>
        <pc:spChg chg="mod">
          <ac:chgData name="Josh Aldridge" userId="f32cda02-61a3-4433-93d8-d3a70806aaf9" providerId="ADAL" clId="{BA5D7887-5A46-42C3-B339-055BE3C6B951}" dt="2022-05-25T10:27:20.337" v="192" actId="20577"/>
          <ac:spMkLst>
            <pc:docMk/>
            <pc:sldMk cId="2719694460" sldId="259"/>
            <ac:spMk id="7" creationId="{B020E358-192F-4A28-A051-94678DB74ED1}"/>
          </ac:spMkLst>
        </pc:spChg>
        <pc:spChg chg="del">
          <ac:chgData name="Josh Aldridge" userId="f32cda02-61a3-4433-93d8-d3a70806aaf9" providerId="ADAL" clId="{BA5D7887-5A46-42C3-B339-055BE3C6B951}" dt="2022-05-25T10:19:51.132" v="3" actId="478"/>
          <ac:spMkLst>
            <pc:docMk/>
            <pc:sldMk cId="2719694460" sldId="259"/>
            <ac:spMk id="9" creationId="{61BE1700-6BE4-4239-9A1E-A1409FC2C779}"/>
          </ac:spMkLst>
        </pc:spChg>
        <pc:spChg chg="del">
          <ac:chgData name="Josh Aldridge" userId="f32cda02-61a3-4433-93d8-d3a70806aaf9" providerId="ADAL" clId="{BA5D7887-5A46-42C3-B339-055BE3C6B951}" dt="2022-05-25T10:19:51.132" v="3" actId="478"/>
          <ac:spMkLst>
            <pc:docMk/>
            <pc:sldMk cId="2719694460" sldId="259"/>
            <ac:spMk id="19" creationId="{B6673AA9-04B3-4EED-A598-5B1479F49A9B}"/>
          </ac:spMkLst>
        </pc:spChg>
        <pc:spChg chg="del">
          <ac:chgData name="Josh Aldridge" userId="f32cda02-61a3-4433-93d8-d3a70806aaf9" providerId="ADAL" clId="{BA5D7887-5A46-42C3-B339-055BE3C6B951}" dt="2022-05-25T10:19:51.132" v="3" actId="478"/>
          <ac:spMkLst>
            <pc:docMk/>
            <pc:sldMk cId="2719694460" sldId="259"/>
            <ac:spMk id="20" creationId="{E480A0CE-12CC-403D-86BF-286D6C9B28F1}"/>
          </ac:spMkLst>
        </pc:spChg>
        <pc:spChg chg="del">
          <ac:chgData name="Josh Aldridge" userId="f32cda02-61a3-4433-93d8-d3a70806aaf9" providerId="ADAL" clId="{BA5D7887-5A46-42C3-B339-055BE3C6B951}" dt="2022-05-25T10:19:51.132" v="3" actId="478"/>
          <ac:spMkLst>
            <pc:docMk/>
            <pc:sldMk cId="2719694460" sldId="259"/>
            <ac:spMk id="21" creationId="{D84503CC-9A10-4B0B-889D-FC0BEB3FA982}"/>
          </ac:spMkLst>
        </pc:spChg>
        <pc:spChg chg="del">
          <ac:chgData name="Josh Aldridge" userId="f32cda02-61a3-4433-93d8-d3a70806aaf9" providerId="ADAL" clId="{BA5D7887-5A46-42C3-B339-055BE3C6B951}" dt="2022-05-25T10:19:51.132" v="3" actId="478"/>
          <ac:spMkLst>
            <pc:docMk/>
            <pc:sldMk cId="2719694460" sldId="259"/>
            <ac:spMk id="22" creationId="{FF3ECC41-2DD0-4E0A-8D1C-5CEF1DE82EB1}"/>
          </ac:spMkLst>
        </pc:spChg>
        <pc:spChg chg="del">
          <ac:chgData name="Josh Aldridge" userId="f32cda02-61a3-4433-93d8-d3a70806aaf9" providerId="ADAL" clId="{BA5D7887-5A46-42C3-B339-055BE3C6B951}" dt="2022-05-25T10:19:51.132" v="3" actId="478"/>
          <ac:spMkLst>
            <pc:docMk/>
            <pc:sldMk cId="2719694460" sldId="259"/>
            <ac:spMk id="23" creationId="{D1240D52-DAEF-454E-B7C2-7B5709592F2B}"/>
          </ac:spMkLst>
        </pc:spChg>
        <pc:spChg chg="del">
          <ac:chgData name="Josh Aldridge" userId="f32cda02-61a3-4433-93d8-d3a70806aaf9" providerId="ADAL" clId="{BA5D7887-5A46-42C3-B339-055BE3C6B951}" dt="2022-05-25T10:19:51.132" v="3" actId="478"/>
          <ac:spMkLst>
            <pc:docMk/>
            <pc:sldMk cId="2719694460" sldId="259"/>
            <ac:spMk id="24" creationId="{8BAA8BE6-F772-44E4-B6C2-D34899B9E3A5}"/>
          </ac:spMkLst>
        </pc:spChg>
        <pc:spChg chg="del">
          <ac:chgData name="Josh Aldridge" userId="f32cda02-61a3-4433-93d8-d3a70806aaf9" providerId="ADAL" clId="{BA5D7887-5A46-42C3-B339-055BE3C6B951}" dt="2022-05-25T10:19:51.132" v="3" actId="478"/>
          <ac:spMkLst>
            <pc:docMk/>
            <pc:sldMk cId="2719694460" sldId="259"/>
            <ac:spMk id="25" creationId="{3DC402F8-CFD7-4F53-B90F-5930B44BE581}"/>
          </ac:spMkLst>
        </pc:spChg>
        <pc:spChg chg="del">
          <ac:chgData name="Josh Aldridge" userId="f32cda02-61a3-4433-93d8-d3a70806aaf9" providerId="ADAL" clId="{BA5D7887-5A46-42C3-B339-055BE3C6B951}" dt="2022-05-25T10:19:51.132" v="3" actId="478"/>
          <ac:spMkLst>
            <pc:docMk/>
            <pc:sldMk cId="2719694460" sldId="259"/>
            <ac:spMk id="30" creationId="{26C04072-6FCE-4A64-96A2-1F1D82E0276F}"/>
          </ac:spMkLst>
        </pc:spChg>
        <pc:spChg chg="del">
          <ac:chgData name="Josh Aldridge" userId="f32cda02-61a3-4433-93d8-d3a70806aaf9" providerId="ADAL" clId="{BA5D7887-5A46-42C3-B339-055BE3C6B951}" dt="2022-05-25T10:19:51.132" v="3" actId="478"/>
          <ac:spMkLst>
            <pc:docMk/>
            <pc:sldMk cId="2719694460" sldId="259"/>
            <ac:spMk id="31" creationId="{227F8249-74E4-4175-ADBF-55D8BA90850A}"/>
          </ac:spMkLst>
        </pc:spChg>
        <pc:spChg chg="del">
          <ac:chgData name="Josh Aldridge" userId="f32cda02-61a3-4433-93d8-d3a70806aaf9" providerId="ADAL" clId="{BA5D7887-5A46-42C3-B339-055BE3C6B951}" dt="2022-05-25T10:19:51.132" v="3" actId="478"/>
          <ac:spMkLst>
            <pc:docMk/>
            <pc:sldMk cId="2719694460" sldId="259"/>
            <ac:spMk id="32" creationId="{BEB3B739-075C-4FFB-991C-CA80F376910D}"/>
          </ac:spMkLst>
        </pc:spChg>
        <pc:spChg chg="del">
          <ac:chgData name="Josh Aldridge" userId="f32cda02-61a3-4433-93d8-d3a70806aaf9" providerId="ADAL" clId="{BA5D7887-5A46-42C3-B339-055BE3C6B951}" dt="2022-05-25T10:19:51.132" v="3" actId="478"/>
          <ac:spMkLst>
            <pc:docMk/>
            <pc:sldMk cId="2719694460" sldId="259"/>
            <ac:spMk id="33" creationId="{5CAD8190-EAA1-4302-84A3-7C48EBB56170}"/>
          </ac:spMkLst>
        </pc:spChg>
        <pc:spChg chg="del">
          <ac:chgData name="Josh Aldridge" userId="f32cda02-61a3-4433-93d8-d3a70806aaf9" providerId="ADAL" clId="{BA5D7887-5A46-42C3-B339-055BE3C6B951}" dt="2022-05-25T10:19:51.132" v="3" actId="478"/>
          <ac:spMkLst>
            <pc:docMk/>
            <pc:sldMk cId="2719694460" sldId="259"/>
            <ac:spMk id="34" creationId="{A4BF2167-F07E-45EF-8B8E-DB0D4D9D6369}"/>
          </ac:spMkLst>
        </pc:spChg>
        <pc:spChg chg="del">
          <ac:chgData name="Josh Aldridge" userId="f32cda02-61a3-4433-93d8-d3a70806aaf9" providerId="ADAL" clId="{BA5D7887-5A46-42C3-B339-055BE3C6B951}" dt="2022-05-25T10:19:51.132" v="3" actId="478"/>
          <ac:spMkLst>
            <pc:docMk/>
            <pc:sldMk cId="2719694460" sldId="259"/>
            <ac:spMk id="35" creationId="{46313EF4-7DC5-4767-BFD2-3161774CF7FA}"/>
          </ac:spMkLst>
        </pc:spChg>
        <pc:grpChg chg="del">
          <ac:chgData name="Josh Aldridge" userId="f32cda02-61a3-4433-93d8-d3a70806aaf9" providerId="ADAL" clId="{BA5D7887-5A46-42C3-B339-055BE3C6B951}" dt="2022-05-25T10:19:51.132" v="3" actId="478"/>
          <ac:grpSpMkLst>
            <pc:docMk/>
            <pc:sldMk cId="2719694460" sldId="259"/>
            <ac:grpSpMk id="5" creationId="{415CAB2B-48F5-44BA-A9D2-F591F0C38FA2}"/>
          </ac:grpSpMkLst>
        </pc:grpChg>
        <pc:grpChg chg="del">
          <ac:chgData name="Josh Aldridge" userId="f32cda02-61a3-4433-93d8-d3a70806aaf9" providerId="ADAL" clId="{BA5D7887-5A46-42C3-B339-055BE3C6B951}" dt="2022-05-25T10:19:51.132" v="3" actId="478"/>
          <ac:grpSpMkLst>
            <pc:docMk/>
            <pc:sldMk cId="2719694460" sldId="259"/>
            <ac:grpSpMk id="10" creationId="{B182DCB6-887F-4C88-8429-8110AD294195}"/>
          </ac:grpSpMkLst>
        </pc:grpChg>
        <pc:grpChg chg="del">
          <ac:chgData name="Josh Aldridge" userId="f32cda02-61a3-4433-93d8-d3a70806aaf9" providerId="ADAL" clId="{BA5D7887-5A46-42C3-B339-055BE3C6B951}" dt="2022-05-25T10:19:51.132" v="3" actId="478"/>
          <ac:grpSpMkLst>
            <pc:docMk/>
            <pc:sldMk cId="2719694460" sldId="259"/>
            <ac:grpSpMk id="26" creationId="{1B0906E7-C9EF-41C8-A060-796490E52842}"/>
          </ac:grpSpMkLst>
        </pc:grpChg>
      </pc:sldChg>
      <pc:sldChg chg="addSp modSp add mod">
        <pc:chgData name="Josh Aldridge" userId="f32cda02-61a3-4433-93d8-d3a70806aaf9" providerId="ADAL" clId="{BA5D7887-5A46-42C3-B339-055BE3C6B951}" dt="2022-05-27T13:39:06.821" v="3285" actId="20577"/>
        <pc:sldMkLst>
          <pc:docMk/>
          <pc:sldMk cId="3681420106" sldId="260"/>
        </pc:sldMkLst>
        <pc:spChg chg="mod">
          <ac:chgData name="Josh Aldridge" userId="f32cda02-61a3-4433-93d8-d3a70806aaf9" providerId="ADAL" clId="{BA5D7887-5A46-42C3-B339-055BE3C6B951}" dt="2022-05-27T13:39:06.821" v="3285" actId="20577"/>
          <ac:spMkLst>
            <pc:docMk/>
            <pc:sldMk cId="3681420106" sldId="260"/>
            <ac:spMk id="3" creationId="{5A5239CF-A620-4A26-829A-AFD347B54F0B}"/>
          </ac:spMkLst>
        </pc:spChg>
        <pc:picChg chg="add mod">
          <ac:chgData name="Josh Aldridge" userId="f32cda02-61a3-4433-93d8-d3a70806aaf9" providerId="ADAL" clId="{BA5D7887-5A46-42C3-B339-055BE3C6B951}" dt="2022-05-25T10:28:34.283" v="308" actId="1076"/>
          <ac:picMkLst>
            <pc:docMk/>
            <pc:sldMk cId="3681420106" sldId="260"/>
            <ac:picMk id="4" creationId="{C770F57F-5BF1-07BD-0850-92AF238A9264}"/>
          </ac:picMkLst>
        </pc:picChg>
      </pc:sldChg>
      <pc:sldChg chg="addSp delSp modSp add del mod">
        <pc:chgData name="Josh Aldridge" userId="f32cda02-61a3-4433-93d8-d3a70806aaf9" providerId="ADAL" clId="{BA5D7887-5A46-42C3-B339-055BE3C6B951}" dt="2022-05-25T10:49:37.476" v="608" actId="1076"/>
        <pc:sldMkLst>
          <pc:docMk/>
          <pc:sldMk cId="980391828" sldId="261"/>
        </pc:sldMkLst>
        <pc:spChg chg="mod">
          <ac:chgData name="Josh Aldridge" userId="f32cda02-61a3-4433-93d8-d3a70806aaf9" providerId="ADAL" clId="{BA5D7887-5A46-42C3-B339-055BE3C6B951}" dt="2022-05-25T10:48:12.834" v="607" actId="20577"/>
          <ac:spMkLst>
            <pc:docMk/>
            <pc:sldMk cId="980391828" sldId="261"/>
            <ac:spMk id="3" creationId="{5A5239CF-A620-4A26-829A-AFD347B54F0B}"/>
          </ac:spMkLst>
        </pc:spChg>
        <pc:picChg chg="add del mod">
          <ac:chgData name="Josh Aldridge" userId="f32cda02-61a3-4433-93d8-d3a70806aaf9" providerId="ADAL" clId="{BA5D7887-5A46-42C3-B339-055BE3C6B951}" dt="2022-05-25T10:34:17.073" v="470" actId="478"/>
          <ac:picMkLst>
            <pc:docMk/>
            <pc:sldMk cId="980391828" sldId="261"/>
            <ac:picMk id="4" creationId="{6065DD75-1794-EF47-2B1B-EF4F630C7117}"/>
          </ac:picMkLst>
        </pc:picChg>
        <pc:picChg chg="add mod">
          <ac:chgData name="Josh Aldridge" userId="f32cda02-61a3-4433-93d8-d3a70806aaf9" providerId="ADAL" clId="{BA5D7887-5A46-42C3-B339-055BE3C6B951}" dt="2022-05-25T10:49:37.476" v="608" actId="1076"/>
          <ac:picMkLst>
            <pc:docMk/>
            <pc:sldMk cId="980391828" sldId="261"/>
            <ac:picMk id="6" creationId="{2A60F950-48C7-3040-DCDC-2B58BB41798B}"/>
          </ac:picMkLst>
        </pc:picChg>
      </pc:sldChg>
      <pc:sldChg chg="add del">
        <pc:chgData name="Josh Aldridge" userId="f32cda02-61a3-4433-93d8-d3a70806aaf9" providerId="ADAL" clId="{BA5D7887-5A46-42C3-B339-055BE3C6B951}" dt="2022-05-25T10:19:40.898" v="2" actId="47"/>
        <pc:sldMkLst>
          <pc:docMk/>
          <pc:sldMk cId="1598335889" sldId="261"/>
        </pc:sldMkLst>
      </pc:sldChg>
      <pc:sldChg chg="add del">
        <pc:chgData name="Josh Aldridge" userId="f32cda02-61a3-4433-93d8-d3a70806aaf9" providerId="ADAL" clId="{BA5D7887-5A46-42C3-B339-055BE3C6B951}" dt="2022-05-25T10:19:40.898" v="2" actId="47"/>
        <pc:sldMkLst>
          <pc:docMk/>
          <pc:sldMk cId="1209299430" sldId="262"/>
        </pc:sldMkLst>
      </pc:sldChg>
      <pc:sldChg chg="add del">
        <pc:chgData name="Josh Aldridge" userId="f32cda02-61a3-4433-93d8-d3a70806aaf9" providerId="ADAL" clId="{BA5D7887-5A46-42C3-B339-055BE3C6B951}" dt="2022-05-25T10:32:19.616" v="445" actId="2696"/>
        <pc:sldMkLst>
          <pc:docMk/>
          <pc:sldMk cId="1221549935" sldId="262"/>
        </pc:sldMkLst>
      </pc:sldChg>
      <pc:sldChg chg="addSp modSp add mod">
        <pc:chgData name="Josh Aldridge" userId="f32cda02-61a3-4433-93d8-d3a70806aaf9" providerId="ADAL" clId="{BA5D7887-5A46-42C3-B339-055BE3C6B951}" dt="2022-05-25T10:55:59.947" v="1092" actId="113"/>
        <pc:sldMkLst>
          <pc:docMk/>
          <pc:sldMk cId="3486595564" sldId="262"/>
        </pc:sldMkLst>
        <pc:spChg chg="mod">
          <ac:chgData name="Josh Aldridge" userId="f32cda02-61a3-4433-93d8-d3a70806aaf9" providerId="ADAL" clId="{BA5D7887-5A46-42C3-B339-055BE3C6B951}" dt="2022-05-25T10:52:56.295" v="709" actId="20577"/>
          <ac:spMkLst>
            <pc:docMk/>
            <pc:sldMk cId="3486595564" sldId="262"/>
            <ac:spMk id="3" creationId="{5A5239CF-A620-4A26-829A-AFD347B54F0B}"/>
          </ac:spMkLst>
        </pc:spChg>
        <pc:spChg chg="add mod">
          <ac:chgData name="Josh Aldridge" userId="f32cda02-61a3-4433-93d8-d3a70806aaf9" providerId="ADAL" clId="{BA5D7887-5A46-42C3-B339-055BE3C6B951}" dt="2022-05-25T10:55:59.947" v="1092" actId="113"/>
          <ac:spMkLst>
            <pc:docMk/>
            <pc:sldMk cId="3486595564" sldId="262"/>
            <ac:spMk id="6" creationId="{AA18C385-2D95-5ACD-99C2-E22589E29402}"/>
          </ac:spMkLst>
        </pc:spChg>
        <pc:picChg chg="add mod">
          <ac:chgData name="Josh Aldridge" userId="f32cda02-61a3-4433-93d8-d3a70806aaf9" providerId="ADAL" clId="{BA5D7887-5A46-42C3-B339-055BE3C6B951}" dt="2022-05-25T10:53:33.843" v="711" actId="14100"/>
          <ac:picMkLst>
            <pc:docMk/>
            <pc:sldMk cId="3486595564" sldId="262"/>
            <ac:picMk id="4" creationId="{C03B7DEE-8D3A-E76F-9545-878C4A1BF8BA}"/>
          </ac:picMkLst>
        </pc:picChg>
      </pc:sldChg>
      <pc:sldChg chg="add del">
        <pc:chgData name="Josh Aldridge" userId="f32cda02-61a3-4433-93d8-d3a70806aaf9" providerId="ADAL" clId="{BA5D7887-5A46-42C3-B339-055BE3C6B951}" dt="2022-05-25T10:19:40.898" v="2" actId="47"/>
        <pc:sldMkLst>
          <pc:docMk/>
          <pc:sldMk cId="878716178" sldId="263"/>
        </pc:sldMkLst>
      </pc:sldChg>
      <pc:sldChg chg="addSp modSp add mod">
        <pc:chgData name="Josh Aldridge" userId="f32cda02-61a3-4433-93d8-d3a70806aaf9" providerId="ADAL" clId="{BA5D7887-5A46-42C3-B339-055BE3C6B951}" dt="2022-05-25T10:56:14.006" v="1093" actId="1076"/>
        <pc:sldMkLst>
          <pc:docMk/>
          <pc:sldMk cId="948323457" sldId="263"/>
        </pc:sldMkLst>
        <pc:spChg chg="mod">
          <ac:chgData name="Josh Aldridge" userId="f32cda02-61a3-4433-93d8-d3a70806aaf9" providerId="ADAL" clId="{BA5D7887-5A46-42C3-B339-055BE3C6B951}" dt="2022-05-25T10:55:50.448" v="1082" actId="113"/>
          <ac:spMkLst>
            <pc:docMk/>
            <pc:sldMk cId="948323457" sldId="263"/>
            <ac:spMk id="3" creationId="{5A5239CF-A620-4A26-829A-AFD347B54F0B}"/>
          </ac:spMkLst>
        </pc:spChg>
        <pc:picChg chg="add mod">
          <ac:chgData name="Josh Aldridge" userId="f32cda02-61a3-4433-93d8-d3a70806aaf9" providerId="ADAL" clId="{BA5D7887-5A46-42C3-B339-055BE3C6B951}" dt="2022-05-25T10:56:14.006" v="1093" actId="1076"/>
          <ac:picMkLst>
            <pc:docMk/>
            <pc:sldMk cId="948323457" sldId="263"/>
            <ac:picMk id="4" creationId="{F103F12C-29B4-E781-288B-B4758CD5769A}"/>
          </ac:picMkLst>
        </pc:picChg>
      </pc:sldChg>
      <pc:sldChg chg="add del">
        <pc:chgData name="Josh Aldridge" userId="f32cda02-61a3-4433-93d8-d3a70806aaf9" providerId="ADAL" clId="{BA5D7887-5A46-42C3-B339-055BE3C6B951}" dt="2022-05-25T10:32:21.454" v="446" actId="2696"/>
        <pc:sldMkLst>
          <pc:docMk/>
          <pc:sldMk cId="4121666565" sldId="263"/>
        </pc:sldMkLst>
      </pc:sldChg>
      <pc:sldChg chg="addSp delSp modSp add mod">
        <pc:chgData name="Josh Aldridge" userId="f32cda02-61a3-4433-93d8-d3a70806aaf9" providerId="ADAL" clId="{BA5D7887-5A46-42C3-B339-055BE3C6B951}" dt="2022-05-25T11:21:46.200" v="1306" actId="20577"/>
        <pc:sldMkLst>
          <pc:docMk/>
          <pc:sldMk cId="1145475302" sldId="264"/>
        </pc:sldMkLst>
        <pc:spChg chg="mod">
          <ac:chgData name="Josh Aldridge" userId="f32cda02-61a3-4433-93d8-d3a70806aaf9" providerId="ADAL" clId="{BA5D7887-5A46-42C3-B339-055BE3C6B951}" dt="2022-05-25T11:20:28.256" v="1279" actId="20577"/>
          <ac:spMkLst>
            <pc:docMk/>
            <pc:sldMk cId="1145475302" sldId="264"/>
            <ac:spMk id="3" creationId="{5A5239CF-A620-4A26-829A-AFD347B54F0B}"/>
          </ac:spMkLst>
        </pc:spChg>
        <pc:spChg chg="add del">
          <ac:chgData name="Josh Aldridge" userId="f32cda02-61a3-4433-93d8-d3a70806aaf9" providerId="ADAL" clId="{BA5D7887-5A46-42C3-B339-055BE3C6B951}" dt="2022-05-25T11:20:32.841" v="1283" actId="22"/>
          <ac:spMkLst>
            <pc:docMk/>
            <pc:sldMk cId="1145475302" sldId="264"/>
            <ac:spMk id="8" creationId="{9449C1DC-51DA-D967-514A-BC1385E75789}"/>
          </ac:spMkLst>
        </pc:spChg>
        <pc:spChg chg="add mod">
          <ac:chgData name="Josh Aldridge" userId="f32cda02-61a3-4433-93d8-d3a70806aaf9" providerId="ADAL" clId="{BA5D7887-5A46-42C3-B339-055BE3C6B951}" dt="2022-05-25T11:21:46.200" v="1306" actId="20577"/>
          <ac:spMkLst>
            <pc:docMk/>
            <pc:sldMk cId="1145475302" sldId="264"/>
            <ac:spMk id="10" creationId="{85598FDC-588B-8A91-552C-948F4E9B9B0A}"/>
          </ac:spMkLst>
        </pc:spChg>
        <pc:picChg chg="del">
          <ac:chgData name="Josh Aldridge" userId="f32cda02-61a3-4433-93d8-d3a70806aaf9" providerId="ADAL" clId="{BA5D7887-5A46-42C3-B339-055BE3C6B951}" dt="2022-05-25T11:12:42.553" v="1095" actId="478"/>
          <ac:picMkLst>
            <pc:docMk/>
            <pc:sldMk cId="1145475302" sldId="264"/>
            <ac:picMk id="4" creationId="{F103F12C-29B4-E781-288B-B4758CD5769A}"/>
          </ac:picMkLst>
        </pc:picChg>
        <pc:picChg chg="add mod ord">
          <ac:chgData name="Josh Aldridge" userId="f32cda02-61a3-4433-93d8-d3a70806aaf9" providerId="ADAL" clId="{BA5D7887-5A46-42C3-B339-055BE3C6B951}" dt="2022-05-25T11:20:35.945" v="1285" actId="1076"/>
          <ac:picMkLst>
            <pc:docMk/>
            <pc:sldMk cId="1145475302" sldId="264"/>
            <ac:picMk id="5" creationId="{D209042A-DFCC-E35C-DE12-48E459115442}"/>
          </ac:picMkLst>
        </pc:picChg>
      </pc:sldChg>
      <pc:sldChg chg="add del">
        <pc:chgData name="Josh Aldridge" userId="f32cda02-61a3-4433-93d8-d3a70806aaf9" providerId="ADAL" clId="{BA5D7887-5A46-42C3-B339-055BE3C6B951}" dt="2022-05-25T10:19:40.898" v="2" actId="47"/>
        <pc:sldMkLst>
          <pc:docMk/>
          <pc:sldMk cId="2134218980" sldId="264"/>
        </pc:sldMkLst>
      </pc:sldChg>
      <pc:sldChg chg="addSp delSp modSp add mod">
        <pc:chgData name="Josh Aldridge" userId="f32cda02-61a3-4433-93d8-d3a70806aaf9" providerId="ADAL" clId="{BA5D7887-5A46-42C3-B339-055BE3C6B951}" dt="2022-05-25T12:01:18.948" v="1941" actId="1076"/>
        <pc:sldMkLst>
          <pc:docMk/>
          <pc:sldMk cId="691397475" sldId="265"/>
        </pc:sldMkLst>
        <pc:spChg chg="mod">
          <ac:chgData name="Josh Aldridge" userId="f32cda02-61a3-4433-93d8-d3a70806aaf9" providerId="ADAL" clId="{BA5D7887-5A46-42C3-B339-055BE3C6B951}" dt="2022-05-25T11:54:10.587" v="1918" actId="20577"/>
          <ac:spMkLst>
            <pc:docMk/>
            <pc:sldMk cId="691397475" sldId="265"/>
            <ac:spMk id="3" creationId="{5A5239CF-A620-4A26-829A-AFD347B54F0B}"/>
          </ac:spMkLst>
        </pc:spChg>
        <pc:spChg chg="add del mod">
          <ac:chgData name="Josh Aldridge" userId="f32cda02-61a3-4433-93d8-d3a70806aaf9" providerId="ADAL" clId="{BA5D7887-5A46-42C3-B339-055BE3C6B951}" dt="2022-05-25T11:53:25.673" v="1838" actId="478"/>
          <ac:spMkLst>
            <pc:docMk/>
            <pc:sldMk cId="691397475" sldId="265"/>
            <ac:spMk id="6" creationId="{33082C53-A3ED-0F47-7AFD-4C7CEC73693B}"/>
          </ac:spMkLst>
        </pc:spChg>
        <pc:spChg chg="mod">
          <ac:chgData name="Josh Aldridge" userId="f32cda02-61a3-4433-93d8-d3a70806aaf9" providerId="ADAL" clId="{BA5D7887-5A46-42C3-B339-055BE3C6B951}" dt="2022-05-25T11:53:32.550" v="1862" actId="20577"/>
          <ac:spMkLst>
            <pc:docMk/>
            <pc:sldMk cId="691397475" sldId="265"/>
            <ac:spMk id="7" creationId="{B020E358-192F-4A28-A051-94678DB74ED1}"/>
          </ac:spMkLst>
        </pc:spChg>
        <pc:spChg chg="add del">
          <ac:chgData name="Josh Aldridge" userId="f32cda02-61a3-4433-93d8-d3a70806aaf9" providerId="ADAL" clId="{BA5D7887-5A46-42C3-B339-055BE3C6B951}" dt="2022-05-25T11:54:26.740" v="1920" actId="22"/>
          <ac:spMkLst>
            <pc:docMk/>
            <pc:sldMk cId="691397475" sldId="265"/>
            <ac:spMk id="8" creationId="{31BD1592-9D23-EB5B-D2E4-BE62D62D03FE}"/>
          </ac:spMkLst>
        </pc:spChg>
        <pc:spChg chg="del mod">
          <ac:chgData name="Josh Aldridge" userId="f32cda02-61a3-4433-93d8-d3a70806aaf9" providerId="ADAL" clId="{BA5D7887-5A46-42C3-B339-055BE3C6B951}" dt="2022-05-25T11:53:25.673" v="1838" actId="478"/>
          <ac:spMkLst>
            <pc:docMk/>
            <pc:sldMk cId="691397475" sldId="265"/>
            <ac:spMk id="10" creationId="{85598FDC-588B-8A91-552C-948F4E9B9B0A}"/>
          </ac:spMkLst>
        </pc:spChg>
        <pc:spChg chg="add mod">
          <ac:chgData name="Josh Aldridge" userId="f32cda02-61a3-4433-93d8-d3a70806aaf9" providerId="ADAL" clId="{BA5D7887-5A46-42C3-B339-055BE3C6B951}" dt="2022-05-25T11:54:50.512" v="1930" actId="1076"/>
          <ac:spMkLst>
            <pc:docMk/>
            <pc:sldMk cId="691397475" sldId="265"/>
            <ac:spMk id="11" creationId="{F60D6F06-0B6B-BCB5-8D48-868EF4CED48A}"/>
          </ac:spMkLst>
        </pc:spChg>
        <pc:picChg chg="del">
          <ac:chgData name="Josh Aldridge" userId="f32cda02-61a3-4433-93d8-d3a70806aaf9" providerId="ADAL" clId="{BA5D7887-5A46-42C3-B339-055BE3C6B951}" dt="2022-05-25T11:45:03.033" v="1308" actId="478"/>
          <ac:picMkLst>
            <pc:docMk/>
            <pc:sldMk cId="691397475" sldId="265"/>
            <ac:picMk id="5" creationId="{D209042A-DFCC-E35C-DE12-48E459115442}"/>
          </ac:picMkLst>
        </pc:picChg>
        <pc:picChg chg="add del mod">
          <ac:chgData name="Josh Aldridge" userId="f32cda02-61a3-4433-93d8-d3a70806aaf9" providerId="ADAL" clId="{BA5D7887-5A46-42C3-B339-055BE3C6B951}" dt="2022-05-25T12:01:13.839" v="1939" actId="478"/>
          <ac:picMkLst>
            <pc:docMk/>
            <pc:sldMk cId="691397475" sldId="265"/>
            <ac:picMk id="12" creationId="{520FF8F8-1982-0EC3-B1AA-57AF10848327}"/>
          </ac:picMkLst>
        </pc:picChg>
        <pc:picChg chg="add del mod">
          <ac:chgData name="Josh Aldridge" userId="f32cda02-61a3-4433-93d8-d3a70806aaf9" providerId="ADAL" clId="{BA5D7887-5A46-42C3-B339-055BE3C6B951}" dt="2022-05-25T11:55:10.013" v="1935" actId="478"/>
          <ac:picMkLst>
            <pc:docMk/>
            <pc:sldMk cId="691397475" sldId="265"/>
            <ac:picMk id="14" creationId="{FDA6047F-4708-4046-A904-281A4119655D}"/>
          </ac:picMkLst>
        </pc:picChg>
        <pc:picChg chg="add mod">
          <ac:chgData name="Josh Aldridge" userId="f32cda02-61a3-4433-93d8-d3a70806aaf9" providerId="ADAL" clId="{BA5D7887-5A46-42C3-B339-055BE3C6B951}" dt="2022-05-25T12:01:18.948" v="1941" actId="1076"/>
          <ac:picMkLst>
            <pc:docMk/>
            <pc:sldMk cId="691397475" sldId="265"/>
            <ac:picMk id="16" creationId="{2A20638E-F495-13F1-15CA-191B91E65D40}"/>
          </ac:picMkLst>
        </pc:picChg>
      </pc:sldChg>
      <pc:sldChg chg="add del">
        <pc:chgData name="Josh Aldridge" userId="f32cda02-61a3-4433-93d8-d3a70806aaf9" providerId="ADAL" clId="{BA5D7887-5A46-42C3-B339-055BE3C6B951}" dt="2022-05-25T10:19:40.898" v="2" actId="47"/>
        <pc:sldMkLst>
          <pc:docMk/>
          <pc:sldMk cId="3456624087" sldId="265"/>
        </pc:sldMkLst>
      </pc:sldChg>
      <pc:sldChg chg="add del">
        <pc:chgData name="Josh Aldridge" userId="f32cda02-61a3-4433-93d8-d3a70806aaf9" providerId="ADAL" clId="{BA5D7887-5A46-42C3-B339-055BE3C6B951}" dt="2022-05-25T10:19:40.898" v="2" actId="47"/>
        <pc:sldMkLst>
          <pc:docMk/>
          <pc:sldMk cId="251153241" sldId="266"/>
        </pc:sldMkLst>
      </pc:sldChg>
      <pc:sldChg chg="addSp delSp modSp add mod">
        <pc:chgData name="Josh Aldridge" userId="f32cda02-61a3-4433-93d8-d3a70806aaf9" providerId="ADAL" clId="{BA5D7887-5A46-42C3-B339-055BE3C6B951}" dt="2022-05-26T15:01:26.590" v="3013" actId="20577"/>
        <pc:sldMkLst>
          <pc:docMk/>
          <pc:sldMk cId="3549341991" sldId="266"/>
        </pc:sldMkLst>
        <pc:spChg chg="mod">
          <ac:chgData name="Josh Aldridge" userId="f32cda02-61a3-4433-93d8-d3a70806aaf9" providerId="ADAL" clId="{BA5D7887-5A46-42C3-B339-055BE3C6B951}" dt="2022-05-26T15:01:26.590" v="3013" actId="20577"/>
          <ac:spMkLst>
            <pc:docMk/>
            <pc:sldMk cId="3549341991" sldId="266"/>
            <ac:spMk id="3" creationId="{5A5239CF-A620-4A26-829A-AFD347B54F0B}"/>
          </ac:spMkLst>
        </pc:spChg>
        <pc:spChg chg="mod">
          <ac:chgData name="Josh Aldridge" userId="f32cda02-61a3-4433-93d8-d3a70806aaf9" providerId="ADAL" clId="{BA5D7887-5A46-42C3-B339-055BE3C6B951}" dt="2022-05-25T14:58:21.756" v="1952" actId="20577"/>
          <ac:spMkLst>
            <pc:docMk/>
            <pc:sldMk cId="3549341991" sldId="266"/>
            <ac:spMk id="7" creationId="{B020E358-192F-4A28-A051-94678DB74ED1}"/>
          </ac:spMkLst>
        </pc:spChg>
        <pc:spChg chg="del">
          <ac:chgData name="Josh Aldridge" userId="f32cda02-61a3-4433-93d8-d3a70806aaf9" providerId="ADAL" clId="{BA5D7887-5A46-42C3-B339-055BE3C6B951}" dt="2022-05-25T14:58:16.243" v="1944" actId="478"/>
          <ac:spMkLst>
            <pc:docMk/>
            <pc:sldMk cId="3549341991" sldId="266"/>
            <ac:spMk id="11" creationId="{F60D6F06-0B6B-BCB5-8D48-868EF4CED48A}"/>
          </ac:spMkLst>
        </pc:spChg>
        <pc:picChg chg="add del mod">
          <ac:chgData name="Josh Aldridge" userId="f32cda02-61a3-4433-93d8-d3a70806aaf9" providerId="ADAL" clId="{BA5D7887-5A46-42C3-B339-055BE3C6B951}" dt="2022-05-26T14:37:57.421" v="2206" actId="478"/>
          <ac:picMkLst>
            <pc:docMk/>
            <pc:sldMk cId="3549341991" sldId="266"/>
            <ac:picMk id="4" creationId="{5DF336BC-4BB5-4AF2-BEE6-96E16A13A0E3}"/>
          </ac:picMkLst>
        </pc:picChg>
        <pc:picChg chg="add mod">
          <ac:chgData name="Josh Aldridge" userId="f32cda02-61a3-4433-93d8-d3a70806aaf9" providerId="ADAL" clId="{BA5D7887-5A46-42C3-B339-055BE3C6B951}" dt="2022-05-26T14:47:57.965" v="2216" actId="1076"/>
          <ac:picMkLst>
            <pc:docMk/>
            <pc:sldMk cId="3549341991" sldId="266"/>
            <ac:picMk id="6" creationId="{11676FE8-E962-6AAC-23AC-9114C781CA48}"/>
          </ac:picMkLst>
        </pc:picChg>
        <pc:picChg chg="del">
          <ac:chgData name="Josh Aldridge" userId="f32cda02-61a3-4433-93d8-d3a70806aaf9" providerId="ADAL" clId="{BA5D7887-5A46-42C3-B339-055BE3C6B951}" dt="2022-05-25T14:58:13.499" v="1943" actId="478"/>
          <ac:picMkLst>
            <pc:docMk/>
            <pc:sldMk cId="3549341991" sldId="266"/>
            <ac:picMk id="16" creationId="{2A20638E-F495-13F1-15CA-191B91E65D40}"/>
          </ac:picMkLst>
        </pc:picChg>
      </pc:sldChg>
      <pc:sldChg chg="add del">
        <pc:chgData name="Josh Aldridge" userId="f32cda02-61a3-4433-93d8-d3a70806aaf9" providerId="ADAL" clId="{BA5D7887-5A46-42C3-B339-055BE3C6B951}" dt="2022-05-25T10:19:40.898" v="2" actId="47"/>
        <pc:sldMkLst>
          <pc:docMk/>
          <pc:sldMk cId="754828160" sldId="267"/>
        </pc:sldMkLst>
      </pc:sldChg>
      <pc:sldChg chg="modSp add mod">
        <pc:chgData name="Josh Aldridge" userId="f32cda02-61a3-4433-93d8-d3a70806aaf9" providerId="ADAL" clId="{BA5D7887-5A46-42C3-B339-055BE3C6B951}" dt="2022-05-27T08:20:47.884" v="3282" actId="1076"/>
        <pc:sldMkLst>
          <pc:docMk/>
          <pc:sldMk cId="2774821790" sldId="267"/>
        </pc:sldMkLst>
        <pc:spChg chg="mod">
          <ac:chgData name="Josh Aldridge" userId="f32cda02-61a3-4433-93d8-d3a70806aaf9" providerId="ADAL" clId="{BA5D7887-5A46-42C3-B339-055BE3C6B951}" dt="2022-05-27T08:20:41.894" v="3279" actId="14100"/>
          <ac:spMkLst>
            <pc:docMk/>
            <pc:sldMk cId="2774821790" sldId="267"/>
            <ac:spMk id="3" creationId="{5A5239CF-A620-4A26-829A-AFD347B54F0B}"/>
          </ac:spMkLst>
        </pc:spChg>
        <pc:picChg chg="mod">
          <ac:chgData name="Josh Aldridge" userId="f32cda02-61a3-4433-93d8-d3a70806aaf9" providerId="ADAL" clId="{BA5D7887-5A46-42C3-B339-055BE3C6B951}" dt="2022-05-27T08:20:47.884" v="3282" actId="1076"/>
          <ac:picMkLst>
            <pc:docMk/>
            <pc:sldMk cId="2774821790" sldId="267"/>
            <ac:picMk id="4" creationId="{5DF336BC-4BB5-4AF2-BEE6-96E16A13A0E3}"/>
          </ac:picMkLst>
        </pc:picChg>
      </pc:sldChg>
      <pc:sldChg chg="add del">
        <pc:chgData name="Josh Aldridge" userId="f32cda02-61a3-4433-93d8-d3a70806aaf9" providerId="ADAL" clId="{BA5D7887-5A46-42C3-B339-055BE3C6B951}" dt="2022-05-25T10:19:40.898" v="2" actId="47"/>
        <pc:sldMkLst>
          <pc:docMk/>
          <pc:sldMk cId="984660969" sldId="269"/>
        </pc:sldMkLst>
      </pc:sldChg>
      <pc:sldChg chg="add del">
        <pc:chgData name="Josh Aldridge" userId="f32cda02-61a3-4433-93d8-d3a70806aaf9" providerId="ADAL" clId="{BA5D7887-5A46-42C3-B339-055BE3C6B951}" dt="2022-05-25T10:19:40.898" v="2" actId="47"/>
        <pc:sldMkLst>
          <pc:docMk/>
          <pc:sldMk cId="668773943" sldId="270"/>
        </pc:sldMkLst>
      </pc:sldChg>
      <pc:sldChg chg="add del">
        <pc:chgData name="Josh Aldridge" userId="f32cda02-61a3-4433-93d8-d3a70806aaf9" providerId="ADAL" clId="{BA5D7887-5A46-42C3-B339-055BE3C6B951}" dt="2022-05-25T10:19:40.898" v="2" actId="47"/>
        <pc:sldMkLst>
          <pc:docMk/>
          <pc:sldMk cId="726174393" sldId="293"/>
        </pc:sldMkLst>
      </pc:sldChg>
      <pc:sldChg chg="add del">
        <pc:chgData name="Josh Aldridge" userId="f32cda02-61a3-4433-93d8-d3a70806aaf9" providerId="ADAL" clId="{BA5D7887-5A46-42C3-B339-055BE3C6B951}" dt="2022-05-25T10:19:40.898" v="2" actId="47"/>
        <pc:sldMkLst>
          <pc:docMk/>
          <pc:sldMk cId="2986738679" sldId="294"/>
        </pc:sldMkLst>
      </pc:sldChg>
      <pc:sldChg chg="add del">
        <pc:chgData name="Josh Aldridge" userId="f32cda02-61a3-4433-93d8-d3a70806aaf9" providerId="ADAL" clId="{BA5D7887-5A46-42C3-B339-055BE3C6B951}" dt="2022-05-25T10:19:40.898" v="2" actId="47"/>
        <pc:sldMkLst>
          <pc:docMk/>
          <pc:sldMk cId="3123086623" sldId="296"/>
        </pc:sldMkLst>
      </pc:sldChg>
      <pc:sldChg chg="add del">
        <pc:chgData name="Josh Aldridge" userId="f32cda02-61a3-4433-93d8-d3a70806aaf9" providerId="ADAL" clId="{BA5D7887-5A46-42C3-B339-055BE3C6B951}" dt="2022-05-25T10:19:40.898" v="2" actId="47"/>
        <pc:sldMkLst>
          <pc:docMk/>
          <pc:sldMk cId="3446860198" sldId="297"/>
        </pc:sldMkLst>
      </pc:sldChg>
      <pc:sldChg chg="add del">
        <pc:chgData name="Josh Aldridge" userId="f32cda02-61a3-4433-93d8-d3a70806aaf9" providerId="ADAL" clId="{BA5D7887-5A46-42C3-B339-055BE3C6B951}" dt="2022-05-25T10:19:40.898" v="2" actId="47"/>
        <pc:sldMkLst>
          <pc:docMk/>
          <pc:sldMk cId="3318222278" sldId="298"/>
        </pc:sldMkLst>
      </pc:sldChg>
      <pc:sldChg chg="add del">
        <pc:chgData name="Josh Aldridge" userId="f32cda02-61a3-4433-93d8-d3a70806aaf9" providerId="ADAL" clId="{BA5D7887-5A46-42C3-B339-055BE3C6B951}" dt="2022-05-25T10:19:40.898" v="2" actId="47"/>
        <pc:sldMkLst>
          <pc:docMk/>
          <pc:sldMk cId="2372723232" sldId="299"/>
        </pc:sldMkLst>
      </pc:sldChg>
      <pc:sldChg chg="add del">
        <pc:chgData name="Josh Aldridge" userId="f32cda02-61a3-4433-93d8-d3a70806aaf9" providerId="ADAL" clId="{BA5D7887-5A46-42C3-B339-055BE3C6B951}" dt="2022-05-25T10:19:40.898" v="2" actId="47"/>
        <pc:sldMkLst>
          <pc:docMk/>
          <pc:sldMk cId="4101276698" sldId="300"/>
        </pc:sldMkLst>
      </pc:sldChg>
      <pc:sldChg chg="add del">
        <pc:chgData name="Josh Aldridge" userId="f32cda02-61a3-4433-93d8-d3a70806aaf9" providerId="ADAL" clId="{BA5D7887-5A46-42C3-B339-055BE3C6B951}" dt="2022-05-25T10:19:40.898" v="2" actId="47"/>
        <pc:sldMkLst>
          <pc:docMk/>
          <pc:sldMk cId="1778761308" sldId="301"/>
        </pc:sldMkLst>
      </pc:sldChg>
      <pc:sldChg chg="add del">
        <pc:chgData name="Josh Aldridge" userId="f32cda02-61a3-4433-93d8-d3a70806aaf9" providerId="ADAL" clId="{BA5D7887-5A46-42C3-B339-055BE3C6B951}" dt="2022-05-25T10:19:40.898" v="2" actId="47"/>
        <pc:sldMkLst>
          <pc:docMk/>
          <pc:sldMk cId="1933378965" sldId="302"/>
        </pc:sldMkLst>
      </pc:sldChg>
      <pc:sldChg chg="add del">
        <pc:chgData name="Josh Aldridge" userId="f32cda02-61a3-4433-93d8-d3a70806aaf9" providerId="ADAL" clId="{BA5D7887-5A46-42C3-B339-055BE3C6B951}" dt="2022-05-25T10:19:40.898" v="2" actId="47"/>
        <pc:sldMkLst>
          <pc:docMk/>
          <pc:sldMk cId="117538552" sldId="303"/>
        </pc:sldMkLst>
      </pc:sldChg>
      <pc:sldChg chg="add del">
        <pc:chgData name="Josh Aldridge" userId="f32cda02-61a3-4433-93d8-d3a70806aaf9" providerId="ADAL" clId="{BA5D7887-5A46-42C3-B339-055BE3C6B951}" dt="2022-05-25T10:19:40.898" v="2" actId="47"/>
        <pc:sldMkLst>
          <pc:docMk/>
          <pc:sldMk cId="540667100" sldId="304"/>
        </pc:sldMkLst>
      </pc:sldChg>
      <pc:sldChg chg="add del">
        <pc:chgData name="Josh Aldridge" userId="f32cda02-61a3-4433-93d8-d3a70806aaf9" providerId="ADAL" clId="{BA5D7887-5A46-42C3-B339-055BE3C6B951}" dt="2022-05-25T10:19:40.898" v="2" actId="47"/>
        <pc:sldMkLst>
          <pc:docMk/>
          <pc:sldMk cId="998339694" sldId="305"/>
        </pc:sldMkLst>
      </pc:sldChg>
      <pc:sldChg chg="add del">
        <pc:chgData name="Josh Aldridge" userId="f32cda02-61a3-4433-93d8-d3a70806aaf9" providerId="ADAL" clId="{BA5D7887-5A46-42C3-B339-055BE3C6B951}" dt="2022-05-25T10:19:40.898" v="2" actId="47"/>
        <pc:sldMkLst>
          <pc:docMk/>
          <pc:sldMk cId="3264357624" sldId="306"/>
        </pc:sldMkLst>
      </pc:sldChg>
      <pc:sldChg chg="add del">
        <pc:chgData name="Josh Aldridge" userId="f32cda02-61a3-4433-93d8-d3a70806aaf9" providerId="ADAL" clId="{BA5D7887-5A46-42C3-B339-055BE3C6B951}" dt="2022-05-25T10:19:40.898" v="2" actId="47"/>
        <pc:sldMkLst>
          <pc:docMk/>
          <pc:sldMk cId="3933778354" sldId="307"/>
        </pc:sldMkLst>
      </pc:sldChg>
      <pc:sldChg chg="add del">
        <pc:chgData name="Josh Aldridge" userId="f32cda02-61a3-4433-93d8-d3a70806aaf9" providerId="ADAL" clId="{BA5D7887-5A46-42C3-B339-055BE3C6B951}" dt="2022-05-25T10:19:40.898" v="2" actId="47"/>
        <pc:sldMkLst>
          <pc:docMk/>
          <pc:sldMk cId="942856804" sldId="308"/>
        </pc:sldMkLst>
      </pc:sldChg>
      <pc:sldChg chg="add del">
        <pc:chgData name="Josh Aldridge" userId="f32cda02-61a3-4433-93d8-d3a70806aaf9" providerId="ADAL" clId="{BA5D7887-5A46-42C3-B339-055BE3C6B951}" dt="2022-05-25T10:19:40.898" v="2" actId="47"/>
        <pc:sldMkLst>
          <pc:docMk/>
          <pc:sldMk cId="3437653535" sldId="309"/>
        </pc:sldMkLst>
      </pc:sldChg>
      <pc:sldChg chg="add del">
        <pc:chgData name="Josh Aldridge" userId="f32cda02-61a3-4433-93d8-d3a70806aaf9" providerId="ADAL" clId="{BA5D7887-5A46-42C3-B339-055BE3C6B951}" dt="2022-05-25T10:19:40.898" v="2" actId="47"/>
        <pc:sldMkLst>
          <pc:docMk/>
          <pc:sldMk cId="1414632863" sldId="310"/>
        </pc:sldMkLst>
      </pc:sldChg>
      <pc:sldChg chg="add del">
        <pc:chgData name="Josh Aldridge" userId="f32cda02-61a3-4433-93d8-d3a70806aaf9" providerId="ADAL" clId="{BA5D7887-5A46-42C3-B339-055BE3C6B951}" dt="2022-05-25T10:19:40.898" v="2" actId="47"/>
        <pc:sldMkLst>
          <pc:docMk/>
          <pc:sldMk cId="3477511685" sldId="311"/>
        </pc:sldMkLst>
      </pc:sldChg>
      <pc:sldChg chg="add del">
        <pc:chgData name="Josh Aldridge" userId="f32cda02-61a3-4433-93d8-d3a70806aaf9" providerId="ADAL" clId="{BA5D7887-5A46-42C3-B339-055BE3C6B951}" dt="2022-05-25T10:19:40.898" v="2" actId="47"/>
        <pc:sldMkLst>
          <pc:docMk/>
          <pc:sldMk cId="3515136772" sldId="312"/>
        </pc:sldMkLst>
      </pc:sldChg>
      <pc:sldChg chg="add del">
        <pc:chgData name="Josh Aldridge" userId="f32cda02-61a3-4433-93d8-d3a70806aaf9" providerId="ADAL" clId="{BA5D7887-5A46-42C3-B339-055BE3C6B951}" dt="2022-05-25T10:19:40.898" v="2" actId="47"/>
        <pc:sldMkLst>
          <pc:docMk/>
          <pc:sldMk cId="2564801028" sldId="313"/>
        </pc:sldMkLst>
      </pc:sldChg>
      <pc:sldChg chg="add del">
        <pc:chgData name="Josh Aldridge" userId="f32cda02-61a3-4433-93d8-d3a70806aaf9" providerId="ADAL" clId="{BA5D7887-5A46-42C3-B339-055BE3C6B951}" dt="2022-05-25T10:19:40.898" v="2" actId="47"/>
        <pc:sldMkLst>
          <pc:docMk/>
          <pc:sldMk cId="3391190441" sldId="314"/>
        </pc:sldMkLst>
      </pc:sldChg>
      <pc:sldChg chg="add del">
        <pc:chgData name="Josh Aldridge" userId="f32cda02-61a3-4433-93d8-d3a70806aaf9" providerId="ADAL" clId="{BA5D7887-5A46-42C3-B339-055BE3C6B951}" dt="2022-05-25T10:19:40.898" v="2" actId="47"/>
        <pc:sldMkLst>
          <pc:docMk/>
          <pc:sldMk cId="2236553587" sldId="315"/>
        </pc:sldMkLst>
      </pc:sldChg>
      <pc:sldChg chg="add del">
        <pc:chgData name="Josh Aldridge" userId="f32cda02-61a3-4433-93d8-d3a70806aaf9" providerId="ADAL" clId="{BA5D7887-5A46-42C3-B339-055BE3C6B951}" dt="2022-05-25T10:19:40.898" v="2" actId="47"/>
        <pc:sldMkLst>
          <pc:docMk/>
          <pc:sldMk cId="371266219" sldId="317"/>
        </pc:sldMkLst>
      </pc:sldChg>
      <pc:sldChg chg="add del">
        <pc:chgData name="Josh Aldridge" userId="f32cda02-61a3-4433-93d8-d3a70806aaf9" providerId="ADAL" clId="{BA5D7887-5A46-42C3-B339-055BE3C6B951}" dt="2022-05-25T10:19:40.898" v="2" actId="47"/>
        <pc:sldMkLst>
          <pc:docMk/>
          <pc:sldMk cId="3333032019" sldId="318"/>
        </pc:sldMkLst>
      </pc:sldChg>
      <pc:sldChg chg="add del">
        <pc:chgData name="Josh Aldridge" userId="f32cda02-61a3-4433-93d8-d3a70806aaf9" providerId="ADAL" clId="{BA5D7887-5A46-42C3-B339-055BE3C6B951}" dt="2022-05-25T10:19:40.898" v="2" actId="47"/>
        <pc:sldMkLst>
          <pc:docMk/>
          <pc:sldMk cId="1525693633" sldId="319"/>
        </pc:sldMkLst>
      </pc:sldChg>
      <pc:sldChg chg="add del">
        <pc:chgData name="Josh Aldridge" userId="f32cda02-61a3-4433-93d8-d3a70806aaf9" providerId="ADAL" clId="{BA5D7887-5A46-42C3-B339-055BE3C6B951}" dt="2022-05-25T10:19:40.898" v="2" actId="47"/>
        <pc:sldMkLst>
          <pc:docMk/>
          <pc:sldMk cId="1673058557" sldId="320"/>
        </pc:sldMkLst>
      </pc:sldChg>
      <pc:sldChg chg="add del">
        <pc:chgData name="Josh Aldridge" userId="f32cda02-61a3-4433-93d8-d3a70806aaf9" providerId="ADAL" clId="{BA5D7887-5A46-42C3-B339-055BE3C6B951}" dt="2022-05-25T10:19:40.898" v="2" actId="47"/>
        <pc:sldMkLst>
          <pc:docMk/>
          <pc:sldMk cId="1436684236" sldId="321"/>
        </pc:sldMkLst>
      </pc:sldChg>
      <pc:sldChg chg="add del">
        <pc:chgData name="Josh Aldridge" userId="f32cda02-61a3-4433-93d8-d3a70806aaf9" providerId="ADAL" clId="{BA5D7887-5A46-42C3-B339-055BE3C6B951}" dt="2022-05-25T10:19:40.898" v="2" actId="47"/>
        <pc:sldMkLst>
          <pc:docMk/>
          <pc:sldMk cId="1809437485" sldId="322"/>
        </pc:sldMkLst>
      </pc:sldChg>
      <pc:sldChg chg="add del">
        <pc:chgData name="Josh Aldridge" userId="f32cda02-61a3-4433-93d8-d3a70806aaf9" providerId="ADAL" clId="{BA5D7887-5A46-42C3-B339-055BE3C6B951}" dt="2022-05-25T10:19:40.898" v="2" actId="47"/>
        <pc:sldMkLst>
          <pc:docMk/>
          <pc:sldMk cId="832566433" sldId="323"/>
        </pc:sldMkLst>
      </pc:sldChg>
      <pc:sldChg chg="add del">
        <pc:chgData name="Josh Aldridge" userId="f32cda02-61a3-4433-93d8-d3a70806aaf9" providerId="ADAL" clId="{BA5D7887-5A46-42C3-B339-055BE3C6B951}" dt="2022-05-25T10:19:40.898" v="2" actId="47"/>
        <pc:sldMkLst>
          <pc:docMk/>
          <pc:sldMk cId="1149340974" sldId="324"/>
        </pc:sldMkLst>
      </pc:sldChg>
      <pc:sldChg chg="add del">
        <pc:chgData name="Josh Aldridge" userId="f32cda02-61a3-4433-93d8-d3a70806aaf9" providerId="ADAL" clId="{BA5D7887-5A46-42C3-B339-055BE3C6B951}" dt="2022-05-25T10:19:40.898" v="2" actId="47"/>
        <pc:sldMkLst>
          <pc:docMk/>
          <pc:sldMk cId="1232312461" sldId="325"/>
        </pc:sldMkLst>
      </pc:sldChg>
      <pc:sldChg chg="add del">
        <pc:chgData name="Josh Aldridge" userId="f32cda02-61a3-4433-93d8-d3a70806aaf9" providerId="ADAL" clId="{BA5D7887-5A46-42C3-B339-055BE3C6B951}" dt="2022-05-25T10:19:40.898" v="2" actId="47"/>
        <pc:sldMkLst>
          <pc:docMk/>
          <pc:sldMk cId="2066962023" sldId="326"/>
        </pc:sldMkLst>
      </pc:sldChg>
      <pc:sldChg chg="add del">
        <pc:chgData name="Josh Aldridge" userId="f32cda02-61a3-4433-93d8-d3a70806aaf9" providerId="ADAL" clId="{BA5D7887-5A46-42C3-B339-055BE3C6B951}" dt="2022-05-25T10:19:40.898" v="2" actId="47"/>
        <pc:sldMkLst>
          <pc:docMk/>
          <pc:sldMk cId="2215887342" sldId="3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20/07/2022</a:t>
            </a:fld>
            <a:endParaRPr lang="en-GB"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20/07/2022</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F1AF-CBE4-4F7D-A55C-31010D38F5B3}"/>
              </a:ext>
            </a:extLst>
          </p:cNvPr>
          <p:cNvSpPr>
            <a:spLocks noGrp="1"/>
          </p:cNvSpPr>
          <p:nvPr>
            <p:ph type="ctrTitle"/>
          </p:nvPr>
        </p:nvSpPr>
        <p:spPr>
          <a:xfrm>
            <a:off x="1681163" y="1238250"/>
            <a:ext cx="10082212" cy="2632075"/>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7561EC-4A7F-4B61-95F3-EF743491468C}"/>
              </a:ext>
            </a:extLst>
          </p:cNvPr>
          <p:cNvSpPr>
            <a:spLocks noGrp="1"/>
          </p:cNvSpPr>
          <p:nvPr>
            <p:ph type="subTitle" idx="1"/>
          </p:nvPr>
        </p:nvSpPr>
        <p:spPr>
          <a:xfrm>
            <a:off x="1681163" y="3971925"/>
            <a:ext cx="10082212"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2368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893008" y="2822369"/>
            <a:ext cx="8593851"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887716" y="2274532"/>
            <a:ext cx="8557815"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7460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7322381" y="2862079"/>
            <a:ext cx="2117" cy="900113"/>
          </a:xfrm>
          <a:prstGeom prst="line">
            <a:avLst/>
          </a:prstGeom>
          <a:noFill/>
          <a:ln w="9525">
            <a:solidFill>
              <a:srgbClr val="FFFFFF"/>
            </a:solidFill>
            <a:round/>
            <a:headEnd/>
            <a:tailEnd/>
          </a:ln>
          <a:effectLst/>
          <a:extLst>
            <a:ext uri="{909E8E84-426E-40dd-AFC4-6F175D3DCCD1}">
              <a14:hiddenFill xmlns:mc="http://schemas.openxmlformats.org/markup-compatibility/2006" xmlns:mv="urn:schemas-microsoft-com:mac:vml" xmlns="" xmlns:a14="http://schemas.microsoft.com/office/drawing/2010/main">
                <a:noFill/>
              </a14:hiddenFill>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sz="2000" dirty="0">
              <a:latin typeface="+mn-lt"/>
              <a:ea typeface="+mn-ea"/>
            </a:endParaRPr>
          </a:p>
        </p:txBody>
      </p:sp>
      <p:sp>
        <p:nvSpPr>
          <p:cNvPr id="2" name="Title 1"/>
          <p:cNvSpPr>
            <a:spLocks noGrp="1"/>
          </p:cNvSpPr>
          <p:nvPr>
            <p:ph type="ctrTitle"/>
          </p:nvPr>
        </p:nvSpPr>
        <p:spPr>
          <a:xfrm>
            <a:off x="2851679" y="2893419"/>
            <a:ext cx="4268983"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7756539" y="3041823"/>
            <a:ext cx="4262550" cy="831850"/>
          </a:xfrm>
        </p:spPr>
        <p:txBody>
          <a:bodyPr/>
          <a:lstStyle>
            <a:lvl1pPr>
              <a:defRPr sz="3600" baseline="0">
                <a:solidFill>
                  <a:srgbClr val="FFFFFF"/>
                </a:solidFill>
              </a:defRPr>
            </a:lvl1pPr>
          </a:lstStyle>
          <a:p>
            <a:r>
              <a:rPr lang="en-GB" dirty="0"/>
              <a:t>Click to add subtitle</a:t>
            </a:r>
          </a:p>
        </p:txBody>
      </p:sp>
    </p:spTree>
    <p:extLst>
      <p:ext uri="{BB962C8B-B14F-4D97-AF65-F5344CB8AC3E}">
        <p14:creationId xmlns:p14="http://schemas.microsoft.com/office/powerpoint/2010/main" val="239094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410534" y="1578377"/>
            <a:ext cx="10485808"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31554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0820" y="1578377"/>
            <a:ext cx="9411177"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410534" y="2063795"/>
            <a:ext cx="1056205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66446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1169090" y="1619250"/>
            <a:ext cx="5608245"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3" name="Subtitle 2"/>
          <p:cNvSpPr>
            <a:spLocks noGrp="1"/>
          </p:cNvSpPr>
          <p:nvPr>
            <p:ph type="subTitle" idx="1"/>
          </p:nvPr>
        </p:nvSpPr>
        <p:spPr>
          <a:xfrm>
            <a:off x="2977759" y="1708150"/>
            <a:ext cx="353473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486264" y="1708150"/>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410534" y="2996418"/>
            <a:ext cx="10500633"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0195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410534" y="1244600"/>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410533" y="2632076"/>
            <a:ext cx="9157874"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410534" y="3005344"/>
            <a:ext cx="10500633"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13223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6777335" y="1511301"/>
            <a:ext cx="4856385"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12" name="Rounded Rectangle 11"/>
          <p:cNvSpPr/>
          <p:nvPr/>
        </p:nvSpPr>
        <p:spPr>
          <a:xfrm>
            <a:off x="6777336" y="3738564"/>
            <a:ext cx="4856383"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16" name="Rounded Rectangle 15"/>
          <p:cNvSpPr/>
          <p:nvPr/>
        </p:nvSpPr>
        <p:spPr>
          <a:xfrm>
            <a:off x="1550315" y="1511301"/>
            <a:ext cx="4856385"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17" name="Rounded Rectangle 16"/>
          <p:cNvSpPr/>
          <p:nvPr/>
        </p:nvSpPr>
        <p:spPr>
          <a:xfrm>
            <a:off x="1552434" y="3738564"/>
            <a:ext cx="4854266"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3" name="Subtitle 2"/>
          <p:cNvSpPr>
            <a:spLocks noGrp="1"/>
          </p:cNvSpPr>
          <p:nvPr>
            <p:ph type="subTitle" idx="1"/>
          </p:nvPr>
        </p:nvSpPr>
        <p:spPr>
          <a:xfrm>
            <a:off x="3270501" y="1709799"/>
            <a:ext cx="2810333"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785787" y="1699206"/>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785787" y="3944783"/>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7123076" y="1709799"/>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7063414" y="3945045"/>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3270499" y="3945046"/>
            <a:ext cx="2810333"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8515566" y="1708608"/>
            <a:ext cx="2820309"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8515566" y="3944783"/>
            <a:ext cx="2820309"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6822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788722" y="1584325"/>
            <a:ext cx="4925136"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671381" y="1584325"/>
            <a:ext cx="685569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99288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609960" y="1541463"/>
            <a:ext cx="12360164"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609961" y="1179513"/>
            <a:ext cx="9212940"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59607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71382" y="1483896"/>
            <a:ext cx="12041499"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186278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52B8BF-2852-4E21-82B2-A4346F263097}"/>
              </a:ext>
            </a:extLst>
          </p:cNvPr>
          <p:cNvPicPr>
            <a:picLocks noChangeAspect="1"/>
          </p:cNvPicPr>
          <p:nvPr userDrawn="1"/>
        </p:nvPicPr>
        <p:blipFill>
          <a:blip r:embed="rId3"/>
          <a:stretch>
            <a:fillRect/>
          </a:stretch>
        </p:blipFill>
        <p:spPr>
          <a:xfrm>
            <a:off x="6240" y="0"/>
            <a:ext cx="13438298" cy="7562850"/>
          </a:xfrm>
          <a:prstGeom prst="rect">
            <a:avLst/>
          </a:prstGeom>
        </p:spPr>
      </p:pic>
    </p:spTree>
    <p:extLst>
      <p:ext uri="{BB962C8B-B14F-4D97-AF65-F5344CB8AC3E}">
        <p14:creationId xmlns:p14="http://schemas.microsoft.com/office/powerpoint/2010/main" val="1669718146"/>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11946819"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11946819"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E1F731B-E929-4C15-9721-05C1BD6BBF15}"/>
              </a:ext>
            </a:extLst>
          </p:cNvPr>
          <p:cNvPicPr>
            <a:picLocks noChangeAspect="1"/>
          </p:cNvPicPr>
          <p:nvPr userDrawn="1"/>
        </p:nvPicPr>
        <p:blipFill>
          <a:blip r:embed="rId10"/>
          <a:stretch>
            <a:fillRect/>
          </a:stretch>
        </p:blipFill>
        <p:spPr>
          <a:xfrm>
            <a:off x="412" y="0"/>
            <a:ext cx="13443713" cy="75628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96281" y="3234069"/>
            <a:ext cx="80099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886723" y="2686051"/>
            <a:ext cx="360257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pic>
        <p:nvPicPr>
          <p:cNvPr id="3" name="Picture 2">
            <a:extLst>
              <a:ext uri="{FF2B5EF4-FFF2-40B4-BE49-F238E27FC236}">
                <a16:creationId xmlns:a16="http://schemas.microsoft.com/office/drawing/2014/main" id="{EBE98109-51CA-4B59-BF8B-01F866136A05}"/>
              </a:ext>
            </a:extLst>
          </p:cNvPr>
          <p:cNvPicPr>
            <a:picLocks noChangeAspect="1"/>
          </p:cNvPicPr>
          <p:nvPr userDrawn="1"/>
        </p:nvPicPr>
        <p:blipFill>
          <a:blip r:embed="rId4"/>
          <a:stretch>
            <a:fillRect/>
          </a:stretch>
        </p:blipFill>
        <p:spPr>
          <a:xfrm>
            <a:off x="564674" y="2191476"/>
            <a:ext cx="1861655" cy="1861655"/>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67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8" name="TextBox 7">
            <a:extLst>
              <a:ext uri="{FF2B5EF4-FFF2-40B4-BE49-F238E27FC236}">
                <a16:creationId xmlns:a16="http://schemas.microsoft.com/office/drawing/2014/main" id="{272C8B47-0447-3FA0-CA14-5A70D37C7F26}"/>
              </a:ext>
            </a:extLst>
          </p:cNvPr>
          <p:cNvSpPr txBox="1"/>
          <p:nvPr/>
        </p:nvSpPr>
        <p:spPr>
          <a:xfrm>
            <a:off x="609960" y="1099394"/>
            <a:ext cx="10454279" cy="615553"/>
          </a:xfrm>
          <a:prstGeom prst="rect">
            <a:avLst/>
          </a:prstGeom>
          <a:noFill/>
        </p:spPr>
        <p:txBody>
          <a:bodyPr wrap="square">
            <a:spAutoFit/>
          </a:bodyPr>
          <a:lstStyle/>
          <a:p>
            <a:r>
              <a:rPr lang="en-GB" sz="1800" b="1" i="0" u="none" strike="noStrike" baseline="0" dirty="0">
                <a:latin typeface="Arial" panose="020B0604020202020204" pitchFamily="34" charset="0"/>
              </a:rPr>
              <a:t>[1] APP registration</a:t>
            </a:r>
            <a:endParaRPr lang="en-GB" sz="1800" b="0" i="0" u="none" strike="noStrike" baseline="0" dirty="0">
              <a:latin typeface="Arial" panose="020B0604020202020204" pitchFamily="34" charset="0"/>
            </a:endParaRPr>
          </a:p>
          <a:p>
            <a:r>
              <a:rPr lang="en-GB" sz="1600" b="0" i="0" u="none" strike="noStrike" baseline="0" dirty="0">
                <a:latin typeface="Arial" panose="020B0604020202020204" pitchFamily="34" charset="0"/>
              </a:rPr>
              <a:t>•Azure Active Directory Portal &gt; Azure Active Directory &gt; App registrations</a:t>
            </a:r>
          </a:p>
        </p:txBody>
      </p:sp>
      <p:pic>
        <p:nvPicPr>
          <p:cNvPr id="6" name="Picture 5">
            <a:extLst>
              <a:ext uri="{FF2B5EF4-FFF2-40B4-BE49-F238E27FC236}">
                <a16:creationId xmlns:a16="http://schemas.microsoft.com/office/drawing/2014/main" id="{D8EB7574-F01F-97AE-6B6F-48B1744312A3}"/>
              </a:ext>
            </a:extLst>
          </p:cNvPr>
          <p:cNvPicPr>
            <a:picLocks noChangeAspect="1"/>
          </p:cNvPicPr>
          <p:nvPr/>
        </p:nvPicPr>
        <p:blipFill>
          <a:blip r:embed="rId2"/>
          <a:stretch>
            <a:fillRect/>
          </a:stretch>
        </p:blipFill>
        <p:spPr>
          <a:xfrm>
            <a:off x="609961" y="1745725"/>
            <a:ext cx="6860687" cy="4107531"/>
          </a:xfrm>
          <a:prstGeom prst="rect">
            <a:avLst/>
          </a:prstGeom>
        </p:spPr>
      </p:pic>
      <p:sp>
        <p:nvSpPr>
          <p:cNvPr id="11" name="TextBox 10">
            <a:extLst>
              <a:ext uri="{FF2B5EF4-FFF2-40B4-BE49-F238E27FC236}">
                <a16:creationId xmlns:a16="http://schemas.microsoft.com/office/drawing/2014/main" id="{2A7DC9C1-5DCC-030D-7B99-D29182B14C88}"/>
              </a:ext>
            </a:extLst>
          </p:cNvPr>
          <p:cNvSpPr txBox="1"/>
          <p:nvPr/>
        </p:nvSpPr>
        <p:spPr>
          <a:xfrm>
            <a:off x="609960" y="6037582"/>
            <a:ext cx="6720840" cy="338554"/>
          </a:xfrm>
          <a:prstGeom prst="rect">
            <a:avLst/>
          </a:prstGeom>
          <a:noFill/>
        </p:spPr>
        <p:txBody>
          <a:bodyPr wrap="square">
            <a:spAutoFit/>
          </a:bodyPr>
          <a:lstStyle/>
          <a:p>
            <a:r>
              <a:rPr lang="en-GB" sz="1600" b="0" i="0" u="none" strike="noStrike" baseline="0" dirty="0">
                <a:latin typeface="Arial" panose="020B0604020202020204" pitchFamily="34" charset="0"/>
              </a:rPr>
              <a:t>Click the </a:t>
            </a:r>
            <a:r>
              <a:rPr lang="en-GB" sz="1600" b="1" i="0" u="none" strike="noStrike" baseline="0" dirty="0">
                <a:latin typeface="Arial" panose="020B0604020202020204" pitchFamily="34" charset="0"/>
              </a:rPr>
              <a:t>New registrations </a:t>
            </a:r>
            <a:r>
              <a:rPr lang="en-GB" sz="1600" b="0" i="0" u="none" strike="noStrike" baseline="0" dirty="0">
                <a:latin typeface="Arial" panose="020B0604020202020204" pitchFamily="34" charset="0"/>
              </a:rPr>
              <a:t>in the upper area.</a:t>
            </a:r>
          </a:p>
        </p:txBody>
      </p:sp>
    </p:spTree>
    <p:extLst>
      <p:ext uri="{BB962C8B-B14F-4D97-AF65-F5344CB8AC3E}">
        <p14:creationId xmlns:p14="http://schemas.microsoft.com/office/powerpoint/2010/main" val="159298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4" name="TextBox 3">
            <a:extLst>
              <a:ext uri="{FF2B5EF4-FFF2-40B4-BE49-F238E27FC236}">
                <a16:creationId xmlns:a16="http://schemas.microsoft.com/office/drawing/2014/main" id="{B6797C74-2A84-08D9-F3B1-4727738B077B}"/>
              </a:ext>
            </a:extLst>
          </p:cNvPr>
          <p:cNvSpPr txBox="1"/>
          <p:nvPr/>
        </p:nvSpPr>
        <p:spPr>
          <a:xfrm>
            <a:off x="609960" y="1154258"/>
            <a:ext cx="9997079" cy="615553"/>
          </a:xfrm>
          <a:prstGeom prst="rect">
            <a:avLst/>
          </a:prstGeom>
          <a:noFill/>
        </p:spPr>
        <p:txBody>
          <a:bodyPr wrap="square">
            <a:spAutoFit/>
          </a:bodyPr>
          <a:lstStyle/>
          <a:p>
            <a:r>
              <a:rPr lang="en-GB" sz="1800" b="1" i="0" u="none" strike="noStrike" baseline="0" dirty="0">
                <a:latin typeface="Arial" panose="020B0604020202020204" pitchFamily="34" charset="0"/>
              </a:rPr>
              <a:t>[1] APP registration</a:t>
            </a:r>
            <a:endParaRPr lang="en-GB" sz="1800" b="0" i="0" u="none" strike="noStrike" baseline="0" dirty="0">
              <a:latin typeface="Arial" panose="020B0604020202020204" pitchFamily="34" charset="0"/>
            </a:endParaRPr>
          </a:p>
          <a:p>
            <a:r>
              <a:rPr lang="en-GB" sz="1600" b="0" i="0" u="none" strike="noStrike" baseline="0" dirty="0">
                <a:latin typeface="Arial" panose="020B0604020202020204" pitchFamily="34" charset="0"/>
              </a:rPr>
              <a:t>•Azure Active Directory Portal &gt; Azure Active Directory &gt; App registrations</a:t>
            </a:r>
          </a:p>
        </p:txBody>
      </p:sp>
      <p:pic>
        <p:nvPicPr>
          <p:cNvPr id="5" name="Picture 4">
            <a:extLst>
              <a:ext uri="{FF2B5EF4-FFF2-40B4-BE49-F238E27FC236}">
                <a16:creationId xmlns:a16="http://schemas.microsoft.com/office/drawing/2014/main" id="{DDA69188-A486-AE55-0909-FB2B84A23ECD}"/>
              </a:ext>
            </a:extLst>
          </p:cNvPr>
          <p:cNvPicPr>
            <a:picLocks noChangeAspect="1"/>
          </p:cNvPicPr>
          <p:nvPr/>
        </p:nvPicPr>
        <p:blipFill>
          <a:blip r:embed="rId2"/>
          <a:stretch>
            <a:fillRect/>
          </a:stretch>
        </p:blipFill>
        <p:spPr>
          <a:xfrm>
            <a:off x="609959" y="1997708"/>
            <a:ext cx="6633763" cy="4019044"/>
          </a:xfrm>
          <a:prstGeom prst="rect">
            <a:avLst/>
          </a:prstGeom>
        </p:spPr>
      </p:pic>
      <p:pic>
        <p:nvPicPr>
          <p:cNvPr id="8" name="Picture 7">
            <a:extLst>
              <a:ext uri="{FF2B5EF4-FFF2-40B4-BE49-F238E27FC236}">
                <a16:creationId xmlns:a16="http://schemas.microsoft.com/office/drawing/2014/main" id="{0610D52E-E433-6061-D365-31BA0F4EC071}"/>
              </a:ext>
            </a:extLst>
          </p:cNvPr>
          <p:cNvPicPr>
            <a:picLocks noChangeAspect="1"/>
          </p:cNvPicPr>
          <p:nvPr/>
        </p:nvPicPr>
        <p:blipFill>
          <a:blip r:embed="rId3"/>
          <a:stretch>
            <a:fillRect/>
          </a:stretch>
        </p:blipFill>
        <p:spPr>
          <a:xfrm>
            <a:off x="6906662" y="4279273"/>
            <a:ext cx="6050386" cy="993783"/>
          </a:xfrm>
          <a:prstGeom prst="rect">
            <a:avLst/>
          </a:prstGeom>
        </p:spPr>
      </p:pic>
      <p:sp>
        <p:nvSpPr>
          <p:cNvPr id="10" name="TextBox 9">
            <a:extLst>
              <a:ext uri="{FF2B5EF4-FFF2-40B4-BE49-F238E27FC236}">
                <a16:creationId xmlns:a16="http://schemas.microsoft.com/office/drawing/2014/main" id="{962B217E-4588-994A-CA8E-D5BE28DCE932}"/>
              </a:ext>
            </a:extLst>
          </p:cNvPr>
          <p:cNvSpPr txBox="1"/>
          <p:nvPr/>
        </p:nvSpPr>
        <p:spPr>
          <a:xfrm>
            <a:off x="566420" y="6160589"/>
            <a:ext cx="6720840" cy="338554"/>
          </a:xfrm>
          <a:prstGeom prst="rect">
            <a:avLst/>
          </a:prstGeom>
          <a:noFill/>
        </p:spPr>
        <p:txBody>
          <a:bodyPr wrap="square">
            <a:spAutoFit/>
          </a:bodyPr>
          <a:lstStyle/>
          <a:p>
            <a:r>
              <a:rPr lang="en-GB" sz="1600" b="0" i="0" u="none" strike="noStrike" baseline="0" dirty="0">
                <a:latin typeface="Arial" panose="020B0604020202020204" pitchFamily="34" charset="0"/>
              </a:rPr>
              <a:t>Enter the proper API name in Name input and click the Register button.</a:t>
            </a:r>
          </a:p>
        </p:txBody>
      </p:sp>
    </p:spTree>
    <p:extLst>
      <p:ext uri="{BB962C8B-B14F-4D97-AF65-F5344CB8AC3E}">
        <p14:creationId xmlns:p14="http://schemas.microsoft.com/office/powerpoint/2010/main" val="314021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FF9E39-3F11-358C-CDAD-6F1264F56B7C}"/>
              </a:ext>
            </a:extLst>
          </p:cNvPr>
          <p:cNvPicPr>
            <a:picLocks noChangeAspect="1"/>
          </p:cNvPicPr>
          <p:nvPr/>
        </p:nvPicPr>
        <p:blipFill>
          <a:blip r:embed="rId2"/>
          <a:stretch>
            <a:fillRect/>
          </a:stretch>
        </p:blipFill>
        <p:spPr>
          <a:xfrm>
            <a:off x="6987028" y="4113236"/>
            <a:ext cx="5847549" cy="2390383"/>
          </a:xfrm>
          <a:prstGeom prst="rect">
            <a:avLst/>
          </a:prstGeom>
        </p:spPr>
      </p:pic>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4" name="TextBox 3">
            <a:extLst>
              <a:ext uri="{FF2B5EF4-FFF2-40B4-BE49-F238E27FC236}">
                <a16:creationId xmlns:a16="http://schemas.microsoft.com/office/drawing/2014/main" id="{6F28EA6D-0567-AC6D-3573-C27F190010BB}"/>
              </a:ext>
            </a:extLst>
          </p:cNvPr>
          <p:cNvSpPr txBox="1"/>
          <p:nvPr/>
        </p:nvSpPr>
        <p:spPr>
          <a:xfrm>
            <a:off x="609960" y="1060435"/>
            <a:ext cx="11441831" cy="2092881"/>
          </a:xfrm>
          <a:prstGeom prst="rect">
            <a:avLst/>
          </a:prstGeom>
          <a:noFill/>
        </p:spPr>
        <p:txBody>
          <a:bodyPr wrap="square">
            <a:spAutoFit/>
          </a:bodyPr>
          <a:lstStyle/>
          <a:p>
            <a:r>
              <a:rPr lang="en-GB" sz="1800" b="1" i="0" u="none" strike="noStrike" baseline="0" dirty="0">
                <a:latin typeface="Arial" panose="020B0604020202020204" pitchFamily="34" charset="0"/>
              </a:rPr>
              <a:t>[1] APP registration</a:t>
            </a:r>
            <a:endParaRPr lang="en-GB" sz="1800" b="0" i="0" u="none" strike="noStrike" baseline="0" dirty="0">
              <a:latin typeface="Arial" panose="020B0604020202020204" pitchFamily="34" charset="0"/>
            </a:endParaRPr>
          </a:p>
          <a:p>
            <a:pPr marL="285750" indent="-285750">
              <a:buFont typeface="Arial" panose="020B0604020202020204" pitchFamily="34" charset="0"/>
              <a:buChar char="•"/>
            </a:pPr>
            <a:r>
              <a:rPr lang="en-GB" sz="1600" b="0" i="0" u="none" strike="noStrike" baseline="0" dirty="0">
                <a:latin typeface="Arial" panose="020B0604020202020204" pitchFamily="34" charset="0"/>
              </a:rPr>
              <a:t>You can check Application (client) ID and Directory (tenant) ID.</a:t>
            </a:r>
          </a:p>
          <a:p>
            <a:pPr marL="285750" indent="-285750">
              <a:buFont typeface="Arial" panose="020B0604020202020204" pitchFamily="34" charset="0"/>
              <a:buChar char="•"/>
            </a:pPr>
            <a:r>
              <a:rPr lang="en-GB" sz="1600" b="0" i="0" u="none" strike="noStrike" baseline="0" dirty="0">
                <a:latin typeface="Arial" panose="020B0604020202020204" pitchFamily="34" charset="0"/>
              </a:rPr>
              <a:t>For the AAD User Look-Up service, Application (client) ID, Directory(tenant) ID, and client secret are required in the MS AAD menu of the customer manager portal.</a:t>
            </a:r>
          </a:p>
          <a:p>
            <a:pPr marL="285750" indent="-285750">
              <a:buFont typeface="Arial" panose="020B0604020202020204" pitchFamily="34" charset="0"/>
              <a:buChar char="•"/>
            </a:pPr>
            <a:r>
              <a:rPr lang="en-GB" sz="1600" b="0" i="0" u="none" strike="noStrike" baseline="0" dirty="0">
                <a:latin typeface="Arial" panose="020B0604020202020204" pitchFamily="34" charset="0"/>
              </a:rPr>
              <a:t>The client secret needs to be generated after registering an API in the </a:t>
            </a:r>
            <a:r>
              <a:rPr lang="en-GB" sz="1600" b="1" i="0" u="none" strike="noStrike" baseline="0" dirty="0">
                <a:latin typeface="Arial" panose="020B0604020202020204" pitchFamily="34" charset="0"/>
              </a:rPr>
              <a:t>App registrations </a:t>
            </a:r>
            <a:r>
              <a:rPr lang="en-GB" sz="1600" b="0" i="0" u="none" strike="noStrike" baseline="0" dirty="0">
                <a:latin typeface="Arial" panose="020B0604020202020204" pitchFamily="34" charset="0"/>
              </a:rPr>
              <a:t>menu.</a:t>
            </a:r>
          </a:p>
          <a:p>
            <a:pPr marL="285750" indent="-285750">
              <a:buFont typeface="Arial" panose="020B0604020202020204" pitchFamily="34" charset="0"/>
              <a:buChar char="•"/>
            </a:pPr>
            <a:r>
              <a:rPr lang="en-GB" sz="1600" b="0" i="0" u="none" strike="noStrike" baseline="0" dirty="0">
                <a:latin typeface="Arial" panose="020B0604020202020204" pitchFamily="34" charset="0"/>
              </a:rPr>
              <a:t>Click the </a:t>
            </a:r>
            <a:r>
              <a:rPr lang="en-GB" sz="1600" b="1" i="0" u="none" strike="noStrike" baseline="0" dirty="0">
                <a:latin typeface="Arial" panose="020B0604020202020204" pitchFamily="34" charset="0"/>
              </a:rPr>
              <a:t>Add a certificate or secret</a:t>
            </a:r>
            <a:r>
              <a:rPr lang="en-GB" sz="1600" b="0" i="0" u="none" strike="noStrike" baseline="0" dirty="0">
                <a:latin typeface="Arial" panose="020B0604020202020204" pitchFamily="34" charset="0"/>
              </a:rPr>
              <a:t>.</a:t>
            </a:r>
          </a:p>
          <a:p>
            <a:endParaRPr lang="en-GB" sz="1600" dirty="0"/>
          </a:p>
          <a:p>
            <a:r>
              <a:rPr lang="en-GB" sz="1600" b="0" i="0" u="none" strike="noStrike" baseline="0" dirty="0">
                <a:latin typeface="Arial" panose="020B0604020202020204" pitchFamily="34" charset="0"/>
              </a:rPr>
              <a:t>Azure Active Directory Portal &gt; Azure Active Directory &gt; App registrations</a:t>
            </a:r>
          </a:p>
        </p:txBody>
      </p:sp>
      <p:pic>
        <p:nvPicPr>
          <p:cNvPr id="5" name="Picture 4">
            <a:extLst>
              <a:ext uri="{FF2B5EF4-FFF2-40B4-BE49-F238E27FC236}">
                <a16:creationId xmlns:a16="http://schemas.microsoft.com/office/drawing/2014/main" id="{2D6922B3-B879-8597-C925-68363D5A17A0}"/>
              </a:ext>
            </a:extLst>
          </p:cNvPr>
          <p:cNvPicPr>
            <a:picLocks noChangeAspect="1"/>
          </p:cNvPicPr>
          <p:nvPr/>
        </p:nvPicPr>
        <p:blipFill>
          <a:blip r:embed="rId3"/>
          <a:stretch>
            <a:fillRect/>
          </a:stretch>
        </p:blipFill>
        <p:spPr>
          <a:xfrm>
            <a:off x="609961" y="3153316"/>
            <a:ext cx="7795569" cy="3040944"/>
          </a:xfrm>
          <a:prstGeom prst="rect">
            <a:avLst/>
          </a:prstGeom>
        </p:spPr>
      </p:pic>
      <p:cxnSp>
        <p:nvCxnSpPr>
          <p:cNvPr id="3" name="Straight Arrow Connector 2">
            <a:extLst>
              <a:ext uri="{FF2B5EF4-FFF2-40B4-BE49-F238E27FC236}">
                <a16:creationId xmlns:a16="http://schemas.microsoft.com/office/drawing/2014/main" id="{FCF9A3D5-58CA-1214-E299-8E4CA302BBD9}"/>
              </a:ext>
            </a:extLst>
          </p:cNvPr>
          <p:cNvCxnSpPr/>
          <p:nvPr/>
        </p:nvCxnSpPr>
        <p:spPr>
          <a:xfrm>
            <a:off x="4507745" y="4892040"/>
            <a:ext cx="4169911" cy="301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F09871F-F340-57A5-A05B-37F1A0E2F858}"/>
              </a:ext>
            </a:extLst>
          </p:cNvPr>
          <p:cNvCxnSpPr/>
          <p:nvPr/>
        </p:nvCxnSpPr>
        <p:spPr>
          <a:xfrm flipV="1">
            <a:off x="4718304" y="5042916"/>
            <a:ext cx="3959352" cy="571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18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6" name="TextBox 5">
            <a:extLst>
              <a:ext uri="{FF2B5EF4-FFF2-40B4-BE49-F238E27FC236}">
                <a16:creationId xmlns:a16="http://schemas.microsoft.com/office/drawing/2014/main" id="{3C3A848A-2CF7-9086-F067-406E1A9A05B2}"/>
              </a:ext>
            </a:extLst>
          </p:cNvPr>
          <p:cNvSpPr txBox="1"/>
          <p:nvPr/>
        </p:nvSpPr>
        <p:spPr>
          <a:xfrm>
            <a:off x="609961" y="1208291"/>
            <a:ext cx="7363607" cy="584775"/>
          </a:xfrm>
          <a:prstGeom prst="rect">
            <a:avLst/>
          </a:prstGeom>
          <a:noFill/>
        </p:spPr>
        <p:txBody>
          <a:bodyPr wrap="square">
            <a:spAutoFit/>
          </a:bodyPr>
          <a:lstStyle/>
          <a:p>
            <a:r>
              <a:rPr lang="en-GB" sz="1600" b="1" dirty="0"/>
              <a:t>[1] APP registration</a:t>
            </a:r>
          </a:p>
          <a:p>
            <a:r>
              <a:rPr lang="en-GB" sz="1600" dirty="0"/>
              <a:t>Azure Active Directory Portal &gt; Azure Active Directory &gt; App registrations</a:t>
            </a:r>
          </a:p>
        </p:txBody>
      </p:sp>
      <p:pic>
        <p:nvPicPr>
          <p:cNvPr id="8" name="Picture 7">
            <a:extLst>
              <a:ext uri="{FF2B5EF4-FFF2-40B4-BE49-F238E27FC236}">
                <a16:creationId xmlns:a16="http://schemas.microsoft.com/office/drawing/2014/main" id="{CAB66E5B-B86B-6B21-F704-B894FD74FE93}"/>
              </a:ext>
            </a:extLst>
          </p:cNvPr>
          <p:cNvPicPr>
            <a:picLocks noChangeAspect="1"/>
          </p:cNvPicPr>
          <p:nvPr/>
        </p:nvPicPr>
        <p:blipFill>
          <a:blip r:embed="rId2"/>
          <a:stretch>
            <a:fillRect/>
          </a:stretch>
        </p:blipFill>
        <p:spPr>
          <a:xfrm>
            <a:off x="609961" y="2119079"/>
            <a:ext cx="6801154" cy="3307704"/>
          </a:xfrm>
          <a:prstGeom prst="rect">
            <a:avLst/>
          </a:prstGeom>
        </p:spPr>
      </p:pic>
      <p:sp>
        <p:nvSpPr>
          <p:cNvPr id="10" name="TextBox 9">
            <a:extLst>
              <a:ext uri="{FF2B5EF4-FFF2-40B4-BE49-F238E27FC236}">
                <a16:creationId xmlns:a16="http://schemas.microsoft.com/office/drawing/2014/main" id="{E72A597D-4F60-F0CE-EB04-9D3124F80A9D}"/>
              </a:ext>
            </a:extLst>
          </p:cNvPr>
          <p:cNvSpPr txBox="1"/>
          <p:nvPr/>
        </p:nvSpPr>
        <p:spPr>
          <a:xfrm>
            <a:off x="609960" y="5777040"/>
            <a:ext cx="6720840" cy="338554"/>
          </a:xfrm>
          <a:prstGeom prst="rect">
            <a:avLst/>
          </a:prstGeom>
          <a:noFill/>
        </p:spPr>
        <p:txBody>
          <a:bodyPr wrap="square">
            <a:spAutoFit/>
          </a:bodyPr>
          <a:lstStyle/>
          <a:p>
            <a:r>
              <a:rPr lang="en-GB" sz="1600" b="0" i="0" u="none" strike="noStrike" baseline="0" dirty="0">
                <a:latin typeface="Arial" panose="020B0604020202020204" pitchFamily="34" charset="0"/>
              </a:rPr>
              <a:t>Choose </a:t>
            </a:r>
            <a:r>
              <a:rPr lang="en-GB" sz="1600" b="1" i="0" u="none" strike="noStrike" baseline="0" dirty="0">
                <a:latin typeface="Arial" panose="020B0604020202020204" pitchFamily="34" charset="0"/>
              </a:rPr>
              <a:t>New client secret</a:t>
            </a:r>
            <a:r>
              <a:rPr lang="en-GB" sz="1600" b="0" i="0" u="none" strike="noStrike" baseline="0" dirty="0">
                <a:latin typeface="Arial" panose="020B0604020202020204" pitchFamily="34" charset="0"/>
              </a:rPr>
              <a:t>.</a:t>
            </a:r>
          </a:p>
        </p:txBody>
      </p:sp>
    </p:spTree>
    <p:extLst>
      <p:ext uri="{BB962C8B-B14F-4D97-AF65-F5344CB8AC3E}">
        <p14:creationId xmlns:p14="http://schemas.microsoft.com/office/powerpoint/2010/main" val="355438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6" name="TextBox 5">
            <a:extLst>
              <a:ext uri="{FF2B5EF4-FFF2-40B4-BE49-F238E27FC236}">
                <a16:creationId xmlns:a16="http://schemas.microsoft.com/office/drawing/2014/main" id="{12D0CD31-CB0E-1D7A-767E-B35A083C5121}"/>
              </a:ext>
            </a:extLst>
          </p:cNvPr>
          <p:cNvSpPr txBox="1"/>
          <p:nvPr/>
        </p:nvSpPr>
        <p:spPr>
          <a:xfrm>
            <a:off x="609961" y="1006329"/>
            <a:ext cx="9230868" cy="584775"/>
          </a:xfrm>
          <a:prstGeom prst="rect">
            <a:avLst/>
          </a:prstGeom>
          <a:noFill/>
        </p:spPr>
        <p:txBody>
          <a:bodyPr wrap="square">
            <a:spAutoFit/>
          </a:bodyPr>
          <a:lstStyle/>
          <a:p>
            <a:r>
              <a:rPr lang="en-GB" sz="1600" b="1" dirty="0"/>
              <a:t>[1] APP registration</a:t>
            </a:r>
          </a:p>
          <a:p>
            <a:r>
              <a:rPr lang="en-GB" sz="1600" dirty="0" err="1"/>
              <a:t>Auzre</a:t>
            </a:r>
            <a:r>
              <a:rPr lang="en-GB" sz="1600" dirty="0"/>
              <a:t> Active Directory Portal &gt; Azure Active Directory &gt; App registrations</a:t>
            </a:r>
          </a:p>
        </p:txBody>
      </p:sp>
      <p:pic>
        <p:nvPicPr>
          <p:cNvPr id="8" name="Picture 7">
            <a:extLst>
              <a:ext uri="{FF2B5EF4-FFF2-40B4-BE49-F238E27FC236}">
                <a16:creationId xmlns:a16="http://schemas.microsoft.com/office/drawing/2014/main" id="{ADD15896-A01C-349A-EC72-1C8908F464D1}"/>
              </a:ext>
            </a:extLst>
          </p:cNvPr>
          <p:cNvPicPr>
            <a:picLocks noChangeAspect="1"/>
          </p:cNvPicPr>
          <p:nvPr/>
        </p:nvPicPr>
        <p:blipFill>
          <a:blip r:embed="rId2"/>
          <a:stretch>
            <a:fillRect/>
          </a:stretch>
        </p:blipFill>
        <p:spPr>
          <a:xfrm>
            <a:off x="609961" y="1629971"/>
            <a:ext cx="4231643" cy="1755170"/>
          </a:xfrm>
          <a:prstGeom prst="rect">
            <a:avLst/>
          </a:prstGeom>
        </p:spPr>
      </p:pic>
      <p:pic>
        <p:nvPicPr>
          <p:cNvPr id="12" name="Picture 11">
            <a:extLst>
              <a:ext uri="{FF2B5EF4-FFF2-40B4-BE49-F238E27FC236}">
                <a16:creationId xmlns:a16="http://schemas.microsoft.com/office/drawing/2014/main" id="{84D0C2B0-7BFD-F435-1029-0305416130CF}"/>
              </a:ext>
            </a:extLst>
          </p:cNvPr>
          <p:cNvPicPr>
            <a:picLocks noChangeAspect="1"/>
          </p:cNvPicPr>
          <p:nvPr/>
        </p:nvPicPr>
        <p:blipFill>
          <a:blip r:embed="rId3"/>
          <a:stretch>
            <a:fillRect/>
          </a:stretch>
        </p:blipFill>
        <p:spPr>
          <a:xfrm>
            <a:off x="2554067" y="2599799"/>
            <a:ext cx="7286762" cy="3523269"/>
          </a:xfrm>
          <a:prstGeom prst="rect">
            <a:avLst/>
          </a:prstGeom>
        </p:spPr>
      </p:pic>
      <p:pic>
        <p:nvPicPr>
          <p:cNvPr id="10" name="Picture 9">
            <a:extLst>
              <a:ext uri="{FF2B5EF4-FFF2-40B4-BE49-F238E27FC236}">
                <a16:creationId xmlns:a16="http://schemas.microsoft.com/office/drawing/2014/main" id="{D0EDBBF8-E726-16DD-E4F2-A3A406438D91}"/>
              </a:ext>
            </a:extLst>
          </p:cNvPr>
          <p:cNvPicPr>
            <a:picLocks noChangeAspect="1"/>
          </p:cNvPicPr>
          <p:nvPr/>
        </p:nvPicPr>
        <p:blipFill>
          <a:blip r:embed="rId4"/>
          <a:stretch>
            <a:fillRect/>
          </a:stretch>
        </p:blipFill>
        <p:spPr>
          <a:xfrm>
            <a:off x="6722269" y="1629971"/>
            <a:ext cx="5316446" cy="2173277"/>
          </a:xfrm>
          <a:prstGeom prst="rect">
            <a:avLst/>
          </a:prstGeom>
        </p:spPr>
      </p:pic>
      <p:cxnSp>
        <p:nvCxnSpPr>
          <p:cNvPr id="14" name="Straight Arrow Connector 13">
            <a:extLst>
              <a:ext uri="{FF2B5EF4-FFF2-40B4-BE49-F238E27FC236}">
                <a16:creationId xmlns:a16="http://schemas.microsoft.com/office/drawing/2014/main" id="{AA2D02D2-AFFB-CAFE-ECD5-1EDF77917D2C}"/>
              </a:ext>
            </a:extLst>
          </p:cNvPr>
          <p:cNvCxnSpPr>
            <a:cxnSpLocks/>
          </p:cNvCxnSpPr>
          <p:nvPr/>
        </p:nvCxnSpPr>
        <p:spPr>
          <a:xfrm flipV="1">
            <a:off x="7580376" y="2834640"/>
            <a:ext cx="713232" cy="28986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715BB51-1154-273C-6A6A-E61179C26D32}"/>
              </a:ext>
            </a:extLst>
          </p:cNvPr>
          <p:cNvSpPr txBox="1"/>
          <p:nvPr/>
        </p:nvSpPr>
        <p:spPr>
          <a:xfrm>
            <a:off x="609961" y="5983514"/>
            <a:ext cx="10737743" cy="1077218"/>
          </a:xfrm>
          <a:prstGeom prst="rect">
            <a:avLst/>
          </a:prstGeom>
          <a:noFill/>
        </p:spPr>
        <p:txBody>
          <a:bodyPr wrap="square">
            <a:spAutoFit/>
          </a:bodyPr>
          <a:lstStyle/>
          <a:p>
            <a:pPr marL="285750" indent="-285750">
              <a:buFont typeface="Arial" panose="020B0604020202020204" pitchFamily="34" charset="0"/>
              <a:buChar char="•"/>
            </a:pPr>
            <a:r>
              <a:rPr lang="en-GB" sz="1600" dirty="0"/>
              <a:t>Enter a description and enter an expiry period.</a:t>
            </a:r>
          </a:p>
          <a:p>
            <a:pPr marL="285750" indent="-285750">
              <a:buFont typeface="Arial" panose="020B0604020202020204" pitchFamily="34" charset="0"/>
              <a:buChar char="•"/>
            </a:pPr>
            <a:r>
              <a:rPr lang="en-GB" sz="1600" dirty="0"/>
              <a:t>The value field in the client secrets menu is used as the Secret Code in the cloud portal MS AAD menu.</a:t>
            </a:r>
          </a:p>
          <a:p>
            <a:pPr marL="285750" indent="-285750">
              <a:buFont typeface="Arial" panose="020B0604020202020204" pitchFamily="34" charset="0"/>
              <a:buChar char="•"/>
            </a:pPr>
            <a:r>
              <a:rPr lang="en-GB" sz="1600" dirty="0"/>
              <a:t>The client secret’s full characters are shown only once after generating. Copy the secret and paste it into the Secret Code field in cloud portal.</a:t>
            </a:r>
          </a:p>
        </p:txBody>
      </p:sp>
    </p:spTree>
    <p:extLst>
      <p:ext uri="{BB962C8B-B14F-4D97-AF65-F5344CB8AC3E}">
        <p14:creationId xmlns:p14="http://schemas.microsoft.com/office/powerpoint/2010/main" val="184048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6" name="TextBox 5">
            <a:extLst>
              <a:ext uri="{FF2B5EF4-FFF2-40B4-BE49-F238E27FC236}">
                <a16:creationId xmlns:a16="http://schemas.microsoft.com/office/drawing/2014/main" id="{09D764B7-5E22-86CF-511F-886A1B94EC49}"/>
              </a:ext>
            </a:extLst>
          </p:cNvPr>
          <p:cNvSpPr txBox="1"/>
          <p:nvPr/>
        </p:nvSpPr>
        <p:spPr>
          <a:xfrm>
            <a:off x="609961" y="1182356"/>
            <a:ext cx="8618220" cy="584775"/>
          </a:xfrm>
          <a:prstGeom prst="rect">
            <a:avLst/>
          </a:prstGeom>
          <a:noFill/>
        </p:spPr>
        <p:txBody>
          <a:bodyPr wrap="square">
            <a:spAutoFit/>
          </a:bodyPr>
          <a:lstStyle/>
          <a:p>
            <a:r>
              <a:rPr lang="en-GB" sz="1600" b="1" dirty="0"/>
              <a:t>[1] APP registration</a:t>
            </a:r>
          </a:p>
          <a:p>
            <a:r>
              <a:rPr lang="en-GB" sz="1600" dirty="0"/>
              <a:t>Azure Active Directory Portal &gt; Azure Active Directory &gt; App registrations &gt; API permissions</a:t>
            </a:r>
          </a:p>
        </p:txBody>
      </p:sp>
      <p:pic>
        <p:nvPicPr>
          <p:cNvPr id="8" name="Picture 7">
            <a:extLst>
              <a:ext uri="{FF2B5EF4-FFF2-40B4-BE49-F238E27FC236}">
                <a16:creationId xmlns:a16="http://schemas.microsoft.com/office/drawing/2014/main" id="{E01C6F9A-0233-6D23-5BA5-7732060D0A31}"/>
              </a:ext>
            </a:extLst>
          </p:cNvPr>
          <p:cNvPicPr>
            <a:picLocks noChangeAspect="1"/>
          </p:cNvPicPr>
          <p:nvPr/>
        </p:nvPicPr>
        <p:blipFill>
          <a:blip r:embed="rId2"/>
          <a:stretch>
            <a:fillRect/>
          </a:stretch>
        </p:blipFill>
        <p:spPr>
          <a:xfrm>
            <a:off x="609961" y="1894453"/>
            <a:ext cx="7421943" cy="3479911"/>
          </a:xfrm>
          <a:prstGeom prst="rect">
            <a:avLst/>
          </a:prstGeom>
        </p:spPr>
      </p:pic>
      <p:sp>
        <p:nvSpPr>
          <p:cNvPr id="10" name="TextBox 9">
            <a:extLst>
              <a:ext uri="{FF2B5EF4-FFF2-40B4-BE49-F238E27FC236}">
                <a16:creationId xmlns:a16="http://schemas.microsoft.com/office/drawing/2014/main" id="{90F05323-E888-229F-6EB6-63D2569C9440}"/>
              </a:ext>
            </a:extLst>
          </p:cNvPr>
          <p:cNvSpPr txBox="1"/>
          <p:nvPr/>
        </p:nvSpPr>
        <p:spPr>
          <a:xfrm>
            <a:off x="609961" y="5631025"/>
            <a:ext cx="9084564" cy="584775"/>
          </a:xfrm>
          <a:prstGeom prst="rect">
            <a:avLst/>
          </a:prstGeom>
          <a:noFill/>
        </p:spPr>
        <p:txBody>
          <a:bodyPr wrap="square">
            <a:spAutoFit/>
          </a:bodyPr>
          <a:lstStyle/>
          <a:p>
            <a:r>
              <a:rPr lang="en-GB" sz="1600" b="0" i="0" u="none" strike="noStrike" baseline="0" dirty="0">
                <a:latin typeface="Arial" panose="020B0604020202020204" pitchFamily="34" charset="0"/>
              </a:rPr>
              <a:t>The registered API  requires permissions for the User Look-Up service.</a:t>
            </a:r>
          </a:p>
          <a:p>
            <a:r>
              <a:rPr lang="en-GB" sz="1600" b="0" i="0" u="none" strike="noStrike" baseline="0" dirty="0">
                <a:latin typeface="Arial" panose="020B0604020202020204" pitchFamily="34" charset="0"/>
              </a:rPr>
              <a:t>Click API permissions.</a:t>
            </a:r>
          </a:p>
        </p:txBody>
      </p:sp>
    </p:spTree>
    <p:extLst>
      <p:ext uri="{BB962C8B-B14F-4D97-AF65-F5344CB8AC3E}">
        <p14:creationId xmlns:p14="http://schemas.microsoft.com/office/powerpoint/2010/main" val="375218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4" name="TextBox 3">
            <a:extLst>
              <a:ext uri="{FF2B5EF4-FFF2-40B4-BE49-F238E27FC236}">
                <a16:creationId xmlns:a16="http://schemas.microsoft.com/office/drawing/2014/main" id="{E32B0642-7152-A638-E043-D2826D028F40}"/>
              </a:ext>
            </a:extLst>
          </p:cNvPr>
          <p:cNvSpPr txBox="1"/>
          <p:nvPr/>
        </p:nvSpPr>
        <p:spPr>
          <a:xfrm>
            <a:off x="609960" y="1130803"/>
            <a:ext cx="9539879" cy="584775"/>
          </a:xfrm>
          <a:prstGeom prst="rect">
            <a:avLst/>
          </a:prstGeom>
          <a:noFill/>
        </p:spPr>
        <p:txBody>
          <a:bodyPr wrap="square">
            <a:spAutoFit/>
          </a:bodyPr>
          <a:lstStyle/>
          <a:p>
            <a:r>
              <a:rPr lang="en-GB" sz="1600" b="1" i="0" u="none" strike="noStrike" baseline="0" dirty="0">
                <a:latin typeface="Arial" panose="020B0604020202020204" pitchFamily="34" charset="0"/>
              </a:rPr>
              <a:t>[1] APP registration</a:t>
            </a:r>
            <a:endParaRPr lang="en-GB" sz="1600" b="0" i="0" u="none" strike="noStrike" baseline="0" dirty="0">
              <a:latin typeface="Arial" panose="020B0604020202020204" pitchFamily="34" charset="0"/>
            </a:endParaRPr>
          </a:p>
          <a:p>
            <a:r>
              <a:rPr lang="en-GB" sz="1600" b="0" i="0" u="none" strike="noStrike" baseline="0" dirty="0">
                <a:latin typeface="Arial" panose="020B0604020202020204" pitchFamily="34" charset="0"/>
              </a:rPr>
              <a:t>Azure Active Directory Portal &gt; Azure Active Directory &gt; App registrations &gt; API permissions</a:t>
            </a:r>
          </a:p>
        </p:txBody>
      </p:sp>
      <p:pic>
        <p:nvPicPr>
          <p:cNvPr id="5" name="Picture 4">
            <a:extLst>
              <a:ext uri="{FF2B5EF4-FFF2-40B4-BE49-F238E27FC236}">
                <a16:creationId xmlns:a16="http://schemas.microsoft.com/office/drawing/2014/main" id="{9CD18874-588C-ED73-1963-5BCA95C08ACB}"/>
              </a:ext>
            </a:extLst>
          </p:cNvPr>
          <p:cNvPicPr>
            <a:picLocks noChangeAspect="1"/>
          </p:cNvPicPr>
          <p:nvPr/>
        </p:nvPicPr>
        <p:blipFill>
          <a:blip r:embed="rId2"/>
          <a:stretch>
            <a:fillRect/>
          </a:stretch>
        </p:blipFill>
        <p:spPr>
          <a:xfrm>
            <a:off x="609961" y="1964103"/>
            <a:ext cx="8365331" cy="3077671"/>
          </a:xfrm>
          <a:prstGeom prst="rect">
            <a:avLst/>
          </a:prstGeom>
        </p:spPr>
      </p:pic>
      <p:sp>
        <p:nvSpPr>
          <p:cNvPr id="8" name="TextBox 7">
            <a:extLst>
              <a:ext uri="{FF2B5EF4-FFF2-40B4-BE49-F238E27FC236}">
                <a16:creationId xmlns:a16="http://schemas.microsoft.com/office/drawing/2014/main" id="{57A41FB8-548C-D8AE-60F6-D135FD4D59D0}"/>
              </a:ext>
            </a:extLst>
          </p:cNvPr>
          <p:cNvSpPr txBox="1"/>
          <p:nvPr/>
        </p:nvSpPr>
        <p:spPr>
          <a:xfrm>
            <a:off x="609961" y="5290299"/>
            <a:ext cx="9761220" cy="1077218"/>
          </a:xfrm>
          <a:prstGeom prst="rect">
            <a:avLst/>
          </a:prstGeom>
          <a:noFill/>
        </p:spPr>
        <p:txBody>
          <a:bodyPr wrap="square">
            <a:spAutoFit/>
          </a:bodyPr>
          <a:lstStyle/>
          <a:p>
            <a:pPr marL="285750" indent="-285750">
              <a:buFont typeface="Arial" panose="020B0604020202020204" pitchFamily="34" charset="0"/>
              <a:buChar char="•"/>
            </a:pPr>
            <a:r>
              <a:rPr lang="en-GB" sz="1600" b="0" i="0" u="none" strike="noStrike" baseline="0" dirty="0">
                <a:latin typeface="Arial" panose="020B0604020202020204" pitchFamily="34" charset="0"/>
              </a:rPr>
              <a:t>There are 2 types of API permissions - Application and Delegated.</a:t>
            </a:r>
          </a:p>
          <a:p>
            <a:pPr marL="285750" indent="-285750">
              <a:buFont typeface="Arial" panose="020B0604020202020204" pitchFamily="34" charset="0"/>
              <a:buChar char="•"/>
            </a:pPr>
            <a:r>
              <a:rPr lang="en-GB" sz="1600" b="0" i="0" u="none" strike="noStrike" baseline="0" dirty="0">
                <a:latin typeface="Arial" panose="020B0604020202020204" pitchFamily="34" charset="0"/>
              </a:rPr>
              <a:t>For the User Look-Up service, the API permissions shown above are required.</a:t>
            </a:r>
          </a:p>
          <a:p>
            <a:pPr marL="285750" indent="-285750">
              <a:buFont typeface="Arial" panose="020B0604020202020204" pitchFamily="34" charset="0"/>
              <a:buChar char="•"/>
            </a:pPr>
            <a:r>
              <a:rPr lang="en-GB" sz="1600" b="0" i="0" u="none" strike="noStrike" baseline="0" dirty="0">
                <a:latin typeface="Arial" panose="020B0604020202020204" pitchFamily="34" charset="0"/>
              </a:rPr>
              <a:t>Click Add a permission and add permissions as above.</a:t>
            </a:r>
          </a:p>
          <a:p>
            <a:pPr marL="285750" indent="-285750">
              <a:buFont typeface="Arial" panose="020B0604020202020204" pitchFamily="34" charset="0"/>
              <a:buChar char="•"/>
            </a:pPr>
            <a:r>
              <a:rPr lang="en-GB" sz="1600" b="0" i="0" u="none" strike="noStrike" baseline="0" dirty="0">
                <a:latin typeface="Arial" panose="020B0604020202020204" pitchFamily="34" charset="0"/>
              </a:rPr>
              <a:t>If the status of added permissions are not granted, click the Grant admin consent for company option.</a:t>
            </a:r>
          </a:p>
        </p:txBody>
      </p:sp>
    </p:spTree>
    <p:extLst>
      <p:ext uri="{BB962C8B-B14F-4D97-AF65-F5344CB8AC3E}">
        <p14:creationId xmlns:p14="http://schemas.microsoft.com/office/powerpoint/2010/main" val="17321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6" name="TextBox 5">
            <a:extLst>
              <a:ext uri="{FF2B5EF4-FFF2-40B4-BE49-F238E27FC236}">
                <a16:creationId xmlns:a16="http://schemas.microsoft.com/office/drawing/2014/main" id="{3ADD43D4-B42C-F51C-069A-680682B8F0E5}"/>
              </a:ext>
            </a:extLst>
          </p:cNvPr>
          <p:cNvSpPr txBox="1"/>
          <p:nvPr/>
        </p:nvSpPr>
        <p:spPr>
          <a:xfrm>
            <a:off x="609961" y="1135083"/>
            <a:ext cx="9351320" cy="584775"/>
          </a:xfrm>
          <a:prstGeom prst="rect">
            <a:avLst/>
          </a:prstGeom>
          <a:noFill/>
        </p:spPr>
        <p:txBody>
          <a:bodyPr wrap="square">
            <a:spAutoFit/>
          </a:bodyPr>
          <a:lstStyle/>
          <a:p>
            <a:r>
              <a:rPr lang="en-GB" sz="1600" b="1" dirty="0"/>
              <a:t>[2] Users Information</a:t>
            </a:r>
          </a:p>
          <a:p>
            <a:r>
              <a:rPr lang="en-GB" sz="1600" dirty="0"/>
              <a:t>Azure Active Directory Portal &gt; Go to https://aad.portal.azure.com and sign in.</a:t>
            </a:r>
          </a:p>
        </p:txBody>
      </p:sp>
      <p:pic>
        <p:nvPicPr>
          <p:cNvPr id="8" name="Picture 7">
            <a:extLst>
              <a:ext uri="{FF2B5EF4-FFF2-40B4-BE49-F238E27FC236}">
                <a16:creationId xmlns:a16="http://schemas.microsoft.com/office/drawing/2014/main" id="{86C13319-FDDC-5D40-D9B6-FC41A94361FF}"/>
              </a:ext>
            </a:extLst>
          </p:cNvPr>
          <p:cNvPicPr>
            <a:picLocks noChangeAspect="1"/>
          </p:cNvPicPr>
          <p:nvPr/>
        </p:nvPicPr>
        <p:blipFill>
          <a:blip r:embed="rId2"/>
          <a:stretch>
            <a:fillRect/>
          </a:stretch>
        </p:blipFill>
        <p:spPr>
          <a:xfrm>
            <a:off x="692257" y="1864549"/>
            <a:ext cx="7482254" cy="3175608"/>
          </a:xfrm>
          <a:prstGeom prst="rect">
            <a:avLst/>
          </a:prstGeom>
        </p:spPr>
      </p:pic>
      <p:sp>
        <p:nvSpPr>
          <p:cNvPr id="12" name="TextBox 11">
            <a:extLst>
              <a:ext uri="{FF2B5EF4-FFF2-40B4-BE49-F238E27FC236}">
                <a16:creationId xmlns:a16="http://schemas.microsoft.com/office/drawing/2014/main" id="{5959040F-DA0B-99A1-8D62-BDC007F312C6}"/>
              </a:ext>
            </a:extLst>
          </p:cNvPr>
          <p:cNvSpPr txBox="1"/>
          <p:nvPr/>
        </p:nvSpPr>
        <p:spPr>
          <a:xfrm>
            <a:off x="609960" y="5184848"/>
            <a:ext cx="11441831" cy="1323439"/>
          </a:xfrm>
          <a:prstGeom prst="rect">
            <a:avLst/>
          </a:prstGeom>
          <a:noFill/>
        </p:spPr>
        <p:txBody>
          <a:bodyPr wrap="square">
            <a:spAutoFit/>
          </a:bodyPr>
          <a:lstStyle/>
          <a:p>
            <a:pPr marL="285750" indent="-285750">
              <a:buFont typeface="Arial" panose="020B0604020202020204" pitchFamily="34" charset="0"/>
              <a:buChar char="•"/>
            </a:pPr>
            <a:r>
              <a:rPr lang="en-GB" sz="1600" dirty="0"/>
              <a:t>You will need to subscribe to the Azure Active Directory service for the AAD User Lookup service.</a:t>
            </a:r>
          </a:p>
          <a:p>
            <a:pPr marL="285750" indent="-285750">
              <a:buFont typeface="Arial" panose="020B0604020202020204" pitchFamily="34" charset="0"/>
              <a:buChar char="•"/>
            </a:pPr>
            <a:r>
              <a:rPr lang="en-GB" sz="1600" dirty="0"/>
              <a:t>The AAD User Lookup service allows the Cloud Customer manager company directory information to synchronize with all users’ information registered in the Users menu of the AAD portal.</a:t>
            </a:r>
          </a:p>
          <a:p>
            <a:pPr marL="285750" indent="-285750">
              <a:buFont typeface="Arial" panose="020B0604020202020204" pitchFamily="34" charset="0"/>
              <a:buChar char="•"/>
            </a:pPr>
            <a:r>
              <a:rPr lang="en-GB" sz="1600" dirty="0"/>
              <a:t>If you go to the AAD portal and sign in, you will see the above screen.</a:t>
            </a:r>
          </a:p>
          <a:p>
            <a:pPr marL="285750" indent="-285750">
              <a:buFont typeface="Arial" panose="020B0604020202020204" pitchFamily="34" charset="0"/>
              <a:buChar char="•"/>
            </a:pPr>
            <a:r>
              <a:rPr lang="en-GB" sz="1600" dirty="0"/>
              <a:t>Click All services and go to the Users menu.</a:t>
            </a:r>
          </a:p>
        </p:txBody>
      </p:sp>
    </p:spTree>
    <p:extLst>
      <p:ext uri="{BB962C8B-B14F-4D97-AF65-F5344CB8AC3E}">
        <p14:creationId xmlns:p14="http://schemas.microsoft.com/office/powerpoint/2010/main" val="1612108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6" name="TextBox 5">
            <a:extLst>
              <a:ext uri="{FF2B5EF4-FFF2-40B4-BE49-F238E27FC236}">
                <a16:creationId xmlns:a16="http://schemas.microsoft.com/office/drawing/2014/main" id="{EB97517C-85B9-BCC9-2FB7-1137CEEBFE25}"/>
              </a:ext>
            </a:extLst>
          </p:cNvPr>
          <p:cNvSpPr txBox="1"/>
          <p:nvPr/>
        </p:nvSpPr>
        <p:spPr>
          <a:xfrm>
            <a:off x="412386" y="1143409"/>
            <a:ext cx="8444484" cy="584775"/>
          </a:xfrm>
          <a:prstGeom prst="rect">
            <a:avLst/>
          </a:prstGeom>
          <a:noFill/>
        </p:spPr>
        <p:txBody>
          <a:bodyPr wrap="square">
            <a:spAutoFit/>
          </a:bodyPr>
          <a:lstStyle/>
          <a:p>
            <a:r>
              <a:rPr lang="en-GB" sz="1600" b="1" dirty="0"/>
              <a:t>[2] Users Information</a:t>
            </a:r>
          </a:p>
          <a:p>
            <a:r>
              <a:rPr lang="en-GB" sz="1600" dirty="0"/>
              <a:t>Azure Active Directory Portal &gt; Go to Azure Active Directory &gt; Users</a:t>
            </a:r>
          </a:p>
        </p:txBody>
      </p:sp>
      <p:pic>
        <p:nvPicPr>
          <p:cNvPr id="8" name="Picture 7">
            <a:extLst>
              <a:ext uri="{FF2B5EF4-FFF2-40B4-BE49-F238E27FC236}">
                <a16:creationId xmlns:a16="http://schemas.microsoft.com/office/drawing/2014/main" id="{34BC21BF-360F-F7F9-F2DD-2DF749A01546}"/>
              </a:ext>
            </a:extLst>
          </p:cNvPr>
          <p:cNvPicPr>
            <a:picLocks noChangeAspect="1"/>
          </p:cNvPicPr>
          <p:nvPr/>
        </p:nvPicPr>
        <p:blipFill>
          <a:blip r:embed="rId2"/>
          <a:stretch>
            <a:fillRect/>
          </a:stretch>
        </p:blipFill>
        <p:spPr>
          <a:xfrm>
            <a:off x="452628" y="2051069"/>
            <a:ext cx="5386722" cy="2534259"/>
          </a:xfrm>
          <a:prstGeom prst="rect">
            <a:avLst/>
          </a:prstGeom>
        </p:spPr>
      </p:pic>
      <p:pic>
        <p:nvPicPr>
          <p:cNvPr id="10" name="Picture 9">
            <a:extLst>
              <a:ext uri="{FF2B5EF4-FFF2-40B4-BE49-F238E27FC236}">
                <a16:creationId xmlns:a16="http://schemas.microsoft.com/office/drawing/2014/main" id="{0ADC86FF-7106-AB7D-22CC-F06C47BE0EF3}"/>
              </a:ext>
            </a:extLst>
          </p:cNvPr>
          <p:cNvPicPr>
            <a:picLocks noChangeAspect="1"/>
          </p:cNvPicPr>
          <p:nvPr/>
        </p:nvPicPr>
        <p:blipFill>
          <a:blip r:embed="rId3"/>
          <a:stretch>
            <a:fillRect/>
          </a:stretch>
        </p:blipFill>
        <p:spPr>
          <a:xfrm>
            <a:off x="5557285" y="2265259"/>
            <a:ext cx="5307536" cy="3392724"/>
          </a:xfrm>
          <a:prstGeom prst="rect">
            <a:avLst/>
          </a:prstGeom>
        </p:spPr>
      </p:pic>
      <p:sp>
        <p:nvSpPr>
          <p:cNvPr id="12" name="TextBox 11">
            <a:extLst>
              <a:ext uri="{FF2B5EF4-FFF2-40B4-BE49-F238E27FC236}">
                <a16:creationId xmlns:a16="http://schemas.microsoft.com/office/drawing/2014/main" id="{5FAB0472-0B61-5A0C-FA4F-5BB19E3FE12A}"/>
              </a:ext>
            </a:extLst>
          </p:cNvPr>
          <p:cNvSpPr txBox="1"/>
          <p:nvPr/>
        </p:nvSpPr>
        <p:spPr>
          <a:xfrm>
            <a:off x="412386" y="5286324"/>
            <a:ext cx="6720840" cy="584775"/>
          </a:xfrm>
          <a:prstGeom prst="rect">
            <a:avLst/>
          </a:prstGeom>
          <a:noFill/>
        </p:spPr>
        <p:txBody>
          <a:bodyPr wrap="square">
            <a:spAutoFit/>
          </a:bodyPr>
          <a:lstStyle/>
          <a:p>
            <a:pPr marL="285750" indent="-285750">
              <a:buFont typeface="Arial" panose="020B0604020202020204" pitchFamily="34" charset="0"/>
              <a:buChar char="•"/>
            </a:pPr>
            <a:r>
              <a:rPr lang="en-GB" sz="1600" b="0" i="0" u="none" strike="noStrike" baseline="0" dirty="0">
                <a:latin typeface="Arial" panose="020B0604020202020204" pitchFamily="34" charset="0"/>
              </a:rPr>
              <a:t>Click the Azure Active Directory menu.</a:t>
            </a:r>
          </a:p>
          <a:p>
            <a:pPr marL="285750" indent="-285750">
              <a:buFont typeface="Arial" panose="020B0604020202020204" pitchFamily="34" charset="0"/>
              <a:buChar char="•"/>
            </a:pPr>
            <a:r>
              <a:rPr lang="en-GB" sz="1600" b="0" i="0" u="none" strike="noStrike" baseline="0" dirty="0">
                <a:latin typeface="Arial" panose="020B0604020202020204" pitchFamily="34" charset="0"/>
              </a:rPr>
              <a:t>Click the Users menu.</a:t>
            </a:r>
          </a:p>
        </p:txBody>
      </p:sp>
    </p:spTree>
    <p:extLst>
      <p:ext uri="{BB962C8B-B14F-4D97-AF65-F5344CB8AC3E}">
        <p14:creationId xmlns:p14="http://schemas.microsoft.com/office/powerpoint/2010/main" val="100560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6" name="TextBox 5">
            <a:extLst>
              <a:ext uri="{FF2B5EF4-FFF2-40B4-BE49-F238E27FC236}">
                <a16:creationId xmlns:a16="http://schemas.microsoft.com/office/drawing/2014/main" id="{3242386C-16CA-13C9-E769-CF852DB134BB}"/>
              </a:ext>
            </a:extLst>
          </p:cNvPr>
          <p:cNvSpPr txBox="1"/>
          <p:nvPr/>
        </p:nvSpPr>
        <p:spPr>
          <a:xfrm>
            <a:off x="498348" y="1072183"/>
            <a:ext cx="6720840" cy="584775"/>
          </a:xfrm>
          <a:prstGeom prst="rect">
            <a:avLst/>
          </a:prstGeom>
          <a:noFill/>
        </p:spPr>
        <p:txBody>
          <a:bodyPr wrap="square">
            <a:spAutoFit/>
          </a:bodyPr>
          <a:lstStyle/>
          <a:p>
            <a:r>
              <a:rPr lang="en-GB" sz="1600" b="1" dirty="0"/>
              <a:t>[2] Users Information</a:t>
            </a:r>
          </a:p>
          <a:p>
            <a:r>
              <a:rPr lang="en-GB" sz="1600" dirty="0"/>
              <a:t>Azure Active Directory Portal &gt; Azure Active Directory &gt; Users</a:t>
            </a:r>
          </a:p>
        </p:txBody>
      </p:sp>
      <p:pic>
        <p:nvPicPr>
          <p:cNvPr id="8" name="Picture 7">
            <a:extLst>
              <a:ext uri="{FF2B5EF4-FFF2-40B4-BE49-F238E27FC236}">
                <a16:creationId xmlns:a16="http://schemas.microsoft.com/office/drawing/2014/main" id="{604C4232-4020-5C26-A2DA-E8DE0F761817}"/>
              </a:ext>
            </a:extLst>
          </p:cNvPr>
          <p:cNvPicPr>
            <a:picLocks noChangeAspect="1"/>
          </p:cNvPicPr>
          <p:nvPr/>
        </p:nvPicPr>
        <p:blipFill>
          <a:blip r:embed="rId2"/>
          <a:stretch>
            <a:fillRect/>
          </a:stretch>
        </p:blipFill>
        <p:spPr>
          <a:xfrm>
            <a:off x="609961" y="1744706"/>
            <a:ext cx="7220789" cy="3627161"/>
          </a:xfrm>
          <a:prstGeom prst="rect">
            <a:avLst/>
          </a:prstGeom>
        </p:spPr>
      </p:pic>
      <p:sp>
        <p:nvSpPr>
          <p:cNvPr id="12" name="TextBox 11">
            <a:extLst>
              <a:ext uri="{FF2B5EF4-FFF2-40B4-BE49-F238E27FC236}">
                <a16:creationId xmlns:a16="http://schemas.microsoft.com/office/drawing/2014/main" id="{7A158BB1-884D-A10E-79E5-91D8E75CA9F7}"/>
              </a:ext>
            </a:extLst>
          </p:cNvPr>
          <p:cNvSpPr txBox="1"/>
          <p:nvPr/>
        </p:nvSpPr>
        <p:spPr>
          <a:xfrm>
            <a:off x="498348" y="5459616"/>
            <a:ext cx="10465308" cy="830997"/>
          </a:xfrm>
          <a:prstGeom prst="rect">
            <a:avLst/>
          </a:prstGeom>
          <a:noFill/>
        </p:spPr>
        <p:txBody>
          <a:bodyPr wrap="square">
            <a:spAutoFit/>
          </a:bodyPr>
          <a:lstStyle/>
          <a:p>
            <a:r>
              <a:rPr lang="en-GB" sz="1600" dirty="0"/>
              <a:t>In the Users menu, you can add and delete users (Member or Guest), and read &amp; modify user information.</a:t>
            </a:r>
          </a:p>
          <a:p>
            <a:r>
              <a:rPr lang="en-GB" sz="1600" dirty="0"/>
              <a:t>For details on how to use this menu, please refer to the Azure Active Directory Documentation</a:t>
            </a:r>
          </a:p>
          <a:p>
            <a:r>
              <a:rPr lang="en-GB" sz="1600" dirty="0"/>
              <a:t>(https://docs.microsoft.com/enus/azure/activedirectory/)</a:t>
            </a:r>
          </a:p>
        </p:txBody>
      </p:sp>
    </p:spTree>
    <p:extLst>
      <p:ext uri="{BB962C8B-B14F-4D97-AF65-F5344CB8AC3E}">
        <p14:creationId xmlns:p14="http://schemas.microsoft.com/office/powerpoint/2010/main" val="284808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A034-00EE-45EF-9A97-7F6E8F4D3490}"/>
              </a:ext>
            </a:extLst>
          </p:cNvPr>
          <p:cNvSpPr>
            <a:spLocks noGrp="1"/>
          </p:cNvSpPr>
          <p:nvPr>
            <p:ph type="ctrTitle"/>
          </p:nvPr>
        </p:nvSpPr>
        <p:spPr/>
        <p:txBody>
          <a:bodyPr/>
          <a:lstStyle/>
          <a:p>
            <a:r>
              <a:rPr lang="en-GB" dirty="0"/>
              <a:t>iPECS Cloud – Azure Active Directory Integration</a:t>
            </a:r>
          </a:p>
        </p:txBody>
      </p:sp>
    </p:spTree>
    <p:extLst>
      <p:ext uri="{BB962C8B-B14F-4D97-AF65-F5344CB8AC3E}">
        <p14:creationId xmlns:p14="http://schemas.microsoft.com/office/powerpoint/2010/main" val="343712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8" name="TextBox 7">
            <a:extLst>
              <a:ext uri="{FF2B5EF4-FFF2-40B4-BE49-F238E27FC236}">
                <a16:creationId xmlns:a16="http://schemas.microsoft.com/office/drawing/2014/main" id="{DAC89D54-A04F-857C-6DB1-6CBD7F02FEC7}"/>
              </a:ext>
            </a:extLst>
          </p:cNvPr>
          <p:cNvSpPr txBox="1"/>
          <p:nvPr/>
        </p:nvSpPr>
        <p:spPr>
          <a:xfrm>
            <a:off x="609961" y="1061925"/>
            <a:ext cx="6720840" cy="584775"/>
          </a:xfrm>
          <a:prstGeom prst="rect">
            <a:avLst/>
          </a:prstGeom>
          <a:noFill/>
        </p:spPr>
        <p:txBody>
          <a:bodyPr wrap="square">
            <a:spAutoFit/>
          </a:bodyPr>
          <a:lstStyle/>
          <a:p>
            <a:r>
              <a:rPr lang="en-GB" sz="1600" b="1" dirty="0"/>
              <a:t>[2] Users Information</a:t>
            </a:r>
          </a:p>
          <a:p>
            <a:r>
              <a:rPr lang="en-GB" sz="1600" dirty="0"/>
              <a:t>Azure Active Directory Portal &gt; Azure Active Directory &gt; Users</a:t>
            </a:r>
          </a:p>
        </p:txBody>
      </p:sp>
      <p:pic>
        <p:nvPicPr>
          <p:cNvPr id="10" name="Picture 9">
            <a:extLst>
              <a:ext uri="{FF2B5EF4-FFF2-40B4-BE49-F238E27FC236}">
                <a16:creationId xmlns:a16="http://schemas.microsoft.com/office/drawing/2014/main" id="{353056FD-FBE2-7EF9-AA65-EA6A9F203CDC}"/>
              </a:ext>
            </a:extLst>
          </p:cNvPr>
          <p:cNvPicPr>
            <a:picLocks noChangeAspect="1"/>
          </p:cNvPicPr>
          <p:nvPr/>
        </p:nvPicPr>
        <p:blipFill>
          <a:blip r:embed="rId2"/>
          <a:stretch>
            <a:fillRect/>
          </a:stretch>
        </p:blipFill>
        <p:spPr>
          <a:xfrm>
            <a:off x="609961" y="1664988"/>
            <a:ext cx="7564775" cy="3934777"/>
          </a:xfrm>
          <a:prstGeom prst="rect">
            <a:avLst/>
          </a:prstGeom>
        </p:spPr>
      </p:pic>
      <p:sp>
        <p:nvSpPr>
          <p:cNvPr id="14" name="TextBox 13">
            <a:extLst>
              <a:ext uri="{FF2B5EF4-FFF2-40B4-BE49-F238E27FC236}">
                <a16:creationId xmlns:a16="http://schemas.microsoft.com/office/drawing/2014/main" id="{09BFD017-89AE-998C-09F4-7962AF1B8E26}"/>
              </a:ext>
            </a:extLst>
          </p:cNvPr>
          <p:cNvSpPr txBox="1"/>
          <p:nvPr/>
        </p:nvSpPr>
        <p:spPr>
          <a:xfrm>
            <a:off x="609961" y="5565334"/>
            <a:ext cx="9474157" cy="1077218"/>
          </a:xfrm>
          <a:prstGeom prst="rect">
            <a:avLst/>
          </a:prstGeom>
          <a:noFill/>
        </p:spPr>
        <p:txBody>
          <a:bodyPr wrap="square">
            <a:spAutoFit/>
          </a:bodyPr>
          <a:lstStyle/>
          <a:p>
            <a:pPr marL="285750" indent="-285750">
              <a:buFont typeface="Arial" panose="020B0604020202020204" pitchFamily="34" charset="0"/>
              <a:buChar char="•"/>
            </a:pPr>
            <a:r>
              <a:rPr lang="en-GB" sz="1600" dirty="0"/>
              <a:t>Only the information marked with a red box is synchronized with the Company Directory information.</a:t>
            </a:r>
          </a:p>
          <a:p>
            <a:pPr marL="285750" indent="-285750">
              <a:buFont typeface="Arial" panose="020B0604020202020204" pitchFamily="34" charset="0"/>
              <a:buChar char="•"/>
            </a:pPr>
            <a:r>
              <a:rPr lang="en-GB" sz="1600" dirty="0"/>
              <a:t>User Principle Name is shown in the AAD ID selection box of the User Setup menu and the My</a:t>
            </a:r>
          </a:p>
          <a:p>
            <a:pPr marL="285750" indent="-285750">
              <a:buFont typeface="Arial" panose="020B0604020202020204" pitchFamily="34" charset="0"/>
              <a:buChar char="•"/>
            </a:pPr>
            <a:r>
              <a:rPr lang="en-GB" sz="1600" dirty="0"/>
              <a:t>Information of EMS customer manger portal only if Company Directory information is synchronize with AAD’s Users’ information.</a:t>
            </a:r>
          </a:p>
        </p:txBody>
      </p:sp>
    </p:spTree>
    <p:extLst>
      <p:ext uri="{BB962C8B-B14F-4D97-AF65-F5344CB8AC3E}">
        <p14:creationId xmlns:p14="http://schemas.microsoft.com/office/powerpoint/2010/main" val="3808330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Tree>
    <p:extLst>
      <p:ext uri="{BB962C8B-B14F-4D97-AF65-F5344CB8AC3E}">
        <p14:creationId xmlns:p14="http://schemas.microsoft.com/office/powerpoint/2010/main" val="262836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integration</a:t>
            </a:r>
          </a:p>
        </p:txBody>
      </p:sp>
      <p:sp>
        <p:nvSpPr>
          <p:cNvPr id="3" name="object 3">
            <a:extLst>
              <a:ext uri="{FF2B5EF4-FFF2-40B4-BE49-F238E27FC236}">
                <a16:creationId xmlns:a16="http://schemas.microsoft.com/office/drawing/2014/main" id="{5A5239CF-A620-4A26-829A-AFD347B54F0B}"/>
              </a:ext>
            </a:extLst>
          </p:cNvPr>
          <p:cNvSpPr txBox="1"/>
          <p:nvPr/>
        </p:nvSpPr>
        <p:spPr>
          <a:xfrm>
            <a:off x="609961" y="1061659"/>
            <a:ext cx="8554085" cy="1319592"/>
          </a:xfrm>
          <a:prstGeom prst="rect">
            <a:avLst/>
          </a:prstGeom>
        </p:spPr>
        <p:txBody>
          <a:bodyPr vert="horz" wrap="square" lIns="0" tIns="125730" rIns="0" bIns="0" rtlCol="0">
            <a:spAutoFit/>
          </a:bodyPr>
          <a:lstStyle/>
          <a:p>
            <a:pPr marL="12700">
              <a:lnSpc>
                <a:spcPct val="100000"/>
              </a:lnSpc>
              <a:spcBef>
                <a:spcPts val="990"/>
              </a:spcBef>
            </a:pPr>
            <a:r>
              <a:rPr sz="1800" b="1" spc="-10" dirty="0">
                <a:latin typeface="Arial"/>
                <a:cs typeface="Arial"/>
              </a:rPr>
              <a:t>Overview</a:t>
            </a:r>
            <a:endParaRPr sz="1800" dirty="0">
              <a:latin typeface="Arial"/>
              <a:cs typeface="Arial"/>
            </a:endParaRPr>
          </a:p>
          <a:p>
            <a:pPr marL="76835">
              <a:lnSpc>
                <a:spcPct val="100000"/>
              </a:lnSpc>
              <a:spcBef>
                <a:spcPts val="700"/>
              </a:spcBef>
              <a:tabLst>
                <a:tab pos="327025" algn="l"/>
                <a:tab pos="327660" algn="l"/>
              </a:tabLst>
            </a:pPr>
            <a:r>
              <a:rPr lang="en-GB" sz="1400" dirty="0">
                <a:latin typeface="Arial"/>
                <a:cs typeface="Arial"/>
              </a:rPr>
              <a:t>By synchronising your Azure Active Directory (AAD) to the iPECS Cloud platform</a:t>
            </a:r>
          </a:p>
          <a:p>
            <a:pPr marL="76835">
              <a:lnSpc>
                <a:spcPct val="100000"/>
              </a:lnSpc>
              <a:spcBef>
                <a:spcPts val="700"/>
              </a:spcBef>
              <a:tabLst>
                <a:tab pos="327025" algn="l"/>
                <a:tab pos="327660" algn="l"/>
              </a:tabLst>
            </a:pPr>
            <a:r>
              <a:rPr lang="en-GB" sz="1400" dirty="0">
                <a:latin typeface="Arial"/>
                <a:cs typeface="Arial"/>
              </a:rPr>
              <a:t>it is possible to login to the customer manager portal either as a</a:t>
            </a:r>
          </a:p>
          <a:p>
            <a:pPr marL="76835">
              <a:lnSpc>
                <a:spcPct val="100000"/>
              </a:lnSpc>
              <a:spcBef>
                <a:spcPts val="700"/>
              </a:spcBef>
              <a:tabLst>
                <a:tab pos="327025" algn="l"/>
                <a:tab pos="327660" algn="l"/>
              </a:tabLst>
            </a:pPr>
            <a:r>
              <a:rPr lang="en-GB" sz="1400" dirty="0">
                <a:latin typeface="Arial"/>
                <a:cs typeface="Arial"/>
              </a:rPr>
              <a:t>user or manager using Office 365 login details. </a:t>
            </a:r>
            <a:endParaRPr sz="1400" dirty="0">
              <a:latin typeface="Arial"/>
              <a:cs typeface="Arial"/>
            </a:endParaRPr>
          </a:p>
        </p:txBody>
      </p:sp>
      <p:pic>
        <p:nvPicPr>
          <p:cNvPr id="4" name="Picture 3">
            <a:extLst>
              <a:ext uri="{FF2B5EF4-FFF2-40B4-BE49-F238E27FC236}">
                <a16:creationId xmlns:a16="http://schemas.microsoft.com/office/drawing/2014/main" id="{C770F57F-5BF1-07BD-0850-92AF238A9264}"/>
              </a:ext>
            </a:extLst>
          </p:cNvPr>
          <p:cNvPicPr>
            <a:picLocks noChangeAspect="1"/>
          </p:cNvPicPr>
          <p:nvPr/>
        </p:nvPicPr>
        <p:blipFill>
          <a:blip r:embed="rId2"/>
          <a:stretch>
            <a:fillRect/>
          </a:stretch>
        </p:blipFill>
        <p:spPr>
          <a:xfrm>
            <a:off x="5971107" y="1835534"/>
            <a:ext cx="6537886" cy="4652322"/>
          </a:xfrm>
          <a:prstGeom prst="rect">
            <a:avLst/>
          </a:prstGeom>
        </p:spPr>
      </p:pic>
    </p:spTree>
    <p:extLst>
      <p:ext uri="{BB962C8B-B14F-4D97-AF65-F5344CB8AC3E}">
        <p14:creationId xmlns:p14="http://schemas.microsoft.com/office/powerpoint/2010/main" val="368142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integration</a:t>
            </a:r>
          </a:p>
        </p:txBody>
      </p:sp>
      <p:sp>
        <p:nvSpPr>
          <p:cNvPr id="3" name="object 3">
            <a:extLst>
              <a:ext uri="{FF2B5EF4-FFF2-40B4-BE49-F238E27FC236}">
                <a16:creationId xmlns:a16="http://schemas.microsoft.com/office/drawing/2014/main" id="{5A5239CF-A620-4A26-829A-AFD347B54F0B}"/>
              </a:ext>
            </a:extLst>
          </p:cNvPr>
          <p:cNvSpPr txBox="1"/>
          <p:nvPr/>
        </p:nvSpPr>
        <p:spPr>
          <a:xfrm>
            <a:off x="609961" y="1061659"/>
            <a:ext cx="9841631" cy="1204176"/>
          </a:xfrm>
          <a:prstGeom prst="rect">
            <a:avLst/>
          </a:prstGeom>
        </p:spPr>
        <p:txBody>
          <a:bodyPr vert="horz" wrap="square" lIns="0" tIns="125730" rIns="0" bIns="0" rtlCol="0">
            <a:spAutoFit/>
          </a:bodyPr>
          <a:lstStyle/>
          <a:p>
            <a:pPr marL="76835">
              <a:lnSpc>
                <a:spcPct val="100000"/>
              </a:lnSpc>
              <a:tabLst>
                <a:tab pos="327025" algn="l"/>
                <a:tab pos="327660" algn="l"/>
              </a:tabLst>
            </a:pPr>
            <a:r>
              <a:rPr lang="en-GB" sz="1400" dirty="0">
                <a:latin typeface="Arial"/>
                <a:cs typeface="Arial"/>
              </a:rPr>
              <a:t>Customer Manager Portal &gt; Authority Setting &gt; MS AAD</a:t>
            </a:r>
          </a:p>
          <a:p>
            <a:pPr marL="76835">
              <a:lnSpc>
                <a:spcPct val="100000"/>
              </a:lnSpc>
              <a:tabLst>
                <a:tab pos="327025" algn="l"/>
                <a:tab pos="327660" algn="l"/>
              </a:tabLst>
            </a:pPr>
            <a:endParaRPr lang="en-GB" sz="1400" dirty="0">
              <a:latin typeface="Arial"/>
              <a:cs typeface="Arial"/>
            </a:endParaRPr>
          </a:p>
          <a:p>
            <a:pPr marL="76835">
              <a:lnSpc>
                <a:spcPct val="100000"/>
              </a:lnSpc>
              <a:tabLst>
                <a:tab pos="327025" algn="l"/>
                <a:tab pos="327660" algn="l"/>
              </a:tabLst>
            </a:pPr>
            <a:r>
              <a:rPr lang="en-GB" sz="1400" dirty="0">
                <a:latin typeface="Arial"/>
                <a:cs typeface="Arial"/>
              </a:rPr>
              <a:t>Tenant ID: The unique ID assigned to the customer with an active Azure Active Directory service subscription.</a:t>
            </a:r>
          </a:p>
          <a:p>
            <a:pPr marL="76835">
              <a:lnSpc>
                <a:spcPct val="100000"/>
              </a:lnSpc>
              <a:tabLst>
                <a:tab pos="327025" algn="l"/>
                <a:tab pos="327660" algn="l"/>
              </a:tabLst>
            </a:pPr>
            <a:r>
              <a:rPr lang="en-GB" sz="1400" dirty="0">
                <a:latin typeface="Arial"/>
                <a:cs typeface="Arial"/>
              </a:rPr>
              <a:t>Client ID: The unique ID assigned to the API registered in the AAD portal for AAD User Lookup.</a:t>
            </a:r>
          </a:p>
          <a:p>
            <a:pPr marL="76835">
              <a:lnSpc>
                <a:spcPct val="100000"/>
              </a:lnSpc>
              <a:tabLst>
                <a:tab pos="327025" algn="l"/>
                <a:tab pos="327660" algn="l"/>
              </a:tabLst>
            </a:pPr>
            <a:r>
              <a:rPr lang="en-GB" sz="1400" dirty="0">
                <a:latin typeface="Arial"/>
                <a:cs typeface="Arial"/>
              </a:rPr>
              <a:t>Secret Code: This code is generated for the API in the AAD portal.</a:t>
            </a:r>
          </a:p>
        </p:txBody>
      </p:sp>
      <p:pic>
        <p:nvPicPr>
          <p:cNvPr id="6" name="Picture 5">
            <a:extLst>
              <a:ext uri="{FF2B5EF4-FFF2-40B4-BE49-F238E27FC236}">
                <a16:creationId xmlns:a16="http://schemas.microsoft.com/office/drawing/2014/main" id="{2A60F950-48C7-3040-DCDC-2B58BB41798B}"/>
              </a:ext>
            </a:extLst>
          </p:cNvPr>
          <p:cNvPicPr>
            <a:picLocks noChangeAspect="1"/>
          </p:cNvPicPr>
          <p:nvPr/>
        </p:nvPicPr>
        <p:blipFill>
          <a:blip r:embed="rId2"/>
          <a:stretch>
            <a:fillRect/>
          </a:stretch>
        </p:blipFill>
        <p:spPr>
          <a:xfrm>
            <a:off x="609961" y="2586799"/>
            <a:ext cx="8020863" cy="3539681"/>
          </a:xfrm>
          <a:prstGeom prst="rect">
            <a:avLst/>
          </a:prstGeom>
        </p:spPr>
      </p:pic>
    </p:spTree>
    <p:extLst>
      <p:ext uri="{BB962C8B-B14F-4D97-AF65-F5344CB8AC3E}">
        <p14:creationId xmlns:p14="http://schemas.microsoft.com/office/powerpoint/2010/main" val="98039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integration</a:t>
            </a:r>
          </a:p>
        </p:txBody>
      </p:sp>
      <p:sp>
        <p:nvSpPr>
          <p:cNvPr id="3" name="object 3">
            <a:extLst>
              <a:ext uri="{FF2B5EF4-FFF2-40B4-BE49-F238E27FC236}">
                <a16:creationId xmlns:a16="http://schemas.microsoft.com/office/drawing/2014/main" id="{5A5239CF-A620-4A26-829A-AFD347B54F0B}"/>
              </a:ext>
            </a:extLst>
          </p:cNvPr>
          <p:cNvSpPr txBox="1"/>
          <p:nvPr/>
        </p:nvSpPr>
        <p:spPr>
          <a:xfrm>
            <a:off x="609961" y="1061659"/>
            <a:ext cx="8554085" cy="773289"/>
          </a:xfrm>
          <a:prstGeom prst="rect">
            <a:avLst/>
          </a:prstGeom>
        </p:spPr>
        <p:txBody>
          <a:bodyPr vert="horz" wrap="square" lIns="0" tIns="125730" rIns="0" bIns="0" rtlCol="0">
            <a:spAutoFit/>
          </a:bodyPr>
          <a:lstStyle/>
          <a:p>
            <a:pPr marL="76835">
              <a:lnSpc>
                <a:spcPct val="100000"/>
              </a:lnSpc>
              <a:tabLst>
                <a:tab pos="327025" algn="l"/>
                <a:tab pos="327660" algn="l"/>
              </a:tabLst>
            </a:pPr>
            <a:r>
              <a:rPr lang="en-GB" sz="1400" dirty="0">
                <a:latin typeface="Arial"/>
                <a:cs typeface="Arial"/>
              </a:rPr>
              <a:t>Customer Manager Portal &gt; User &gt; User Setup</a:t>
            </a:r>
          </a:p>
          <a:p>
            <a:pPr marL="76835">
              <a:lnSpc>
                <a:spcPct val="100000"/>
              </a:lnSpc>
              <a:tabLst>
                <a:tab pos="327025" algn="l"/>
                <a:tab pos="327660" algn="l"/>
              </a:tabLst>
            </a:pPr>
            <a:endParaRPr lang="en-GB" sz="1400" dirty="0">
              <a:latin typeface="Arial"/>
              <a:cs typeface="Arial"/>
            </a:endParaRPr>
          </a:p>
          <a:p>
            <a:pPr marL="327025" indent="-250190">
              <a:lnSpc>
                <a:spcPct val="100000"/>
              </a:lnSpc>
              <a:buChar char="•"/>
              <a:tabLst>
                <a:tab pos="327025" algn="l"/>
                <a:tab pos="327660" algn="l"/>
              </a:tabLst>
            </a:pPr>
            <a:r>
              <a:rPr lang="en-GB" sz="1400" dirty="0">
                <a:latin typeface="Arial"/>
                <a:cs typeface="Arial"/>
              </a:rPr>
              <a:t>A users AAD ID can be manually entered or found using the user lookup.</a:t>
            </a:r>
            <a:endParaRPr sz="1400" dirty="0">
              <a:latin typeface="Arial"/>
              <a:cs typeface="Arial"/>
            </a:endParaRPr>
          </a:p>
        </p:txBody>
      </p:sp>
      <p:pic>
        <p:nvPicPr>
          <p:cNvPr id="4" name="Picture 3">
            <a:extLst>
              <a:ext uri="{FF2B5EF4-FFF2-40B4-BE49-F238E27FC236}">
                <a16:creationId xmlns:a16="http://schemas.microsoft.com/office/drawing/2014/main" id="{C03B7DEE-8D3A-E76F-9545-878C4A1BF8BA}"/>
              </a:ext>
            </a:extLst>
          </p:cNvPr>
          <p:cNvPicPr>
            <a:picLocks noChangeAspect="1"/>
          </p:cNvPicPr>
          <p:nvPr/>
        </p:nvPicPr>
        <p:blipFill>
          <a:blip r:embed="rId2"/>
          <a:stretch>
            <a:fillRect/>
          </a:stretch>
        </p:blipFill>
        <p:spPr>
          <a:xfrm>
            <a:off x="609961" y="2014329"/>
            <a:ext cx="5790645" cy="3435495"/>
          </a:xfrm>
          <a:prstGeom prst="rect">
            <a:avLst/>
          </a:prstGeom>
        </p:spPr>
      </p:pic>
      <p:sp>
        <p:nvSpPr>
          <p:cNvPr id="6" name="object 3">
            <a:extLst>
              <a:ext uri="{FF2B5EF4-FFF2-40B4-BE49-F238E27FC236}">
                <a16:creationId xmlns:a16="http://schemas.microsoft.com/office/drawing/2014/main" id="{AA18C385-2D95-5ACD-99C2-E22589E29402}"/>
              </a:ext>
            </a:extLst>
          </p:cNvPr>
          <p:cNvSpPr txBox="1"/>
          <p:nvPr/>
        </p:nvSpPr>
        <p:spPr>
          <a:xfrm>
            <a:off x="609961" y="5590536"/>
            <a:ext cx="8554085" cy="342401"/>
          </a:xfrm>
          <a:prstGeom prst="rect">
            <a:avLst/>
          </a:prstGeom>
        </p:spPr>
        <p:txBody>
          <a:bodyPr vert="horz" wrap="square" lIns="0" tIns="125730" rIns="0" bIns="0" rtlCol="0">
            <a:spAutoFit/>
          </a:bodyPr>
          <a:lstStyle/>
          <a:p>
            <a:pPr marL="76835">
              <a:lnSpc>
                <a:spcPct val="100000"/>
              </a:lnSpc>
              <a:tabLst>
                <a:tab pos="327025" algn="l"/>
                <a:tab pos="327660" algn="l"/>
              </a:tabLst>
            </a:pPr>
            <a:r>
              <a:rPr lang="en-GB" sz="1400" dirty="0">
                <a:latin typeface="Arial"/>
                <a:cs typeface="Arial"/>
              </a:rPr>
              <a:t>After entering the AAD ID and saving. The user can log in to the customer </a:t>
            </a:r>
            <a:r>
              <a:rPr lang="en-GB" sz="1400" b="1" dirty="0">
                <a:latin typeface="Arial"/>
                <a:cs typeface="Arial"/>
              </a:rPr>
              <a:t>user</a:t>
            </a:r>
            <a:r>
              <a:rPr lang="en-GB" sz="1400" dirty="0">
                <a:latin typeface="Arial"/>
                <a:cs typeface="Arial"/>
              </a:rPr>
              <a:t> portal using their AAD ID.</a:t>
            </a:r>
            <a:endParaRPr sz="1400" dirty="0">
              <a:latin typeface="Arial"/>
              <a:cs typeface="Arial"/>
            </a:endParaRPr>
          </a:p>
        </p:txBody>
      </p:sp>
    </p:spTree>
    <p:extLst>
      <p:ext uri="{BB962C8B-B14F-4D97-AF65-F5344CB8AC3E}">
        <p14:creationId xmlns:p14="http://schemas.microsoft.com/office/powerpoint/2010/main" val="348659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integration</a:t>
            </a:r>
          </a:p>
        </p:txBody>
      </p:sp>
      <p:sp>
        <p:nvSpPr>
          <p:cNvPr id="3" name="object 3">
            <a:extLst>
              <a:ext uri="{FF2B5EF4-FFF2-40B4-BE49-F238E27FC236}">
                <a16:creationId xmlns:a16="http://schemas.microsoft.com/office/drawing/2014/main" id="{5A5239CF-A620-4A26-829A-AFD347B54F0B}"/>
              </a:ext>
            </a:extLst>
          </p:cNvPr>
          <p:cNvSpPr txBox="1"/>
          <p:nvPr/>
        </p:nvSpPr>
        <p:spPr>
          <a:xfrm>
            <a:off x="609961" y="1061659"/>
            <a:ext cx="8554085" cy="1419619"/>
          </a:xfrm>
          <a:prstGeom prst="rect">
            <a:avLst/>
          </a:prstGeom>
        </p:spPr>
        <p:txBody>
          <a:bodyPr vert="horz" wrap="square" lIns="0" tIns="125730" rIns="0" bIns="0" rtlCol="0">
            <a:spAutoFit/>
          </a:bodyPr>
          <a:lstStyle/>
          <a:p>
            <a:pPr marL="76835">
              <a:lnSpc>
                <a:spcPct val="100000"/>
              </a:lnSpc>
              <a:tabLst>
                <a:tab pos="327025" algn="l"/>
                <a:tab pos="327660" algn="l"/>
              </a:tabLst>
            </a:pPr>
            <a:r>
              <a:rPr lang="en-GB" sz="1400" dirty="0">
                <a:latin typeface="Arial"/>
                <a:cs typeface="Arial"/>
              </a:rPr>
              <a:t>Customer Manager Portal &gt; My Information</a:t>
            </a:r>
          </a:p>
          <a:p>
            <a:pPr marL="76835">
              <a:lnSpc>
                <a:spcPct val="100000"/>
              </a:lnSpc>
              <a:tabLst>
                <a:tab pos="327025" algn="l"/>
                <a:tab pos="327660" algn="l"/>
              </a:tabLst>
            </a:pPr>
            <a:endParaRPr lang="en-GB" sz="1400" dirty="0">
              <a:latin typeface="Arial"/>
              <a:cs typeface="Arial"/>
            </a:endParaRPr>
          </a:p>
          <a:p>
            <a:pPr marL="76835">
              <a:lnSpc>
                <a:spcPct val="100000"/>
              </a:lnSpc>
              <a:tabLst>
                <a:tab pos="327025" algn="l"/>
                <a:tab pos="327660" algn="l"/>
              </a:tabLst>
            </a:pPr>
            <a:r>
              <a:rPr lang="en-GB" sz="1400" dirty="0">
                <a:latin typeface="Arial"/>
                <a:cs typeface="Arial"/>
              </a:rPr>
              <a:t>Using the same process as user setup, within this menu you can manually enter or select from the dropdown which user you would like to use their AAD ID to log into the customer </a:t>
            </a:r>
            <a:r>
              <a:rPr lang="en-GB" sz="1400" b="1" dirty="0">
                <a:latin typeface="Arial"/>
                <a:cs typeface="Arial"/>
              </a:rPr>
              <a:t>manager</a:t>
            </a:r>
            <a:r>
              <a:rPr lang="en-GB" sz="1400" dirty="0">
                <a:latin typeface="Arial"/>
                <a:cs typeface="Arial"/>
              </a:rPr>
              <a:t> portal.</a:t>
            </a:r>
          </a:p>
          <a:p>
            <a:pPr marL="76835">
              <a:lnSpc>
                <a:spcPct val="100000"/>
              </a:lnSpc>
              <a:tabLst>
                <a:tab pos="327025" algn="l"/>
                <a:tab pos="327660" algn="l"/>
              </a:tabLst>
            </a:pPr>
            <a:endParaRPr lang="en-GB" sz="1400" dirty="0">
              <a:latin typeface="Arial"/>
              <a:cs typeface="Arial"/>
            </a:endParaRPr>
          </a:p>
          <a:p>
            <a:pPr marL="76835">
              <a:lnSpc>
                <a:spcPct val="100000"/>
              </a:lnSpc>
              <a:tabLst>
                <a:tab pos="327025" algn="l"/>
                <a:tab pos="327660" algn="l"/>
              </a:tabLst>
            </a:pPr>
            <a:endParaRPr lang="en-GB" sz="1400" dirty="0">
              <a:latin typeface="Arial"/>
              <a:cs typeface="Arial"/>
            </a:endParaRPr>
          </a:p>
        </p:txBody>
      </p:sp>
      <p:pic>
        <p:nvPicPr>
          <p:cNvPr id="4" name="Picture 3">
            <a:extLst>
              <a:ext uri="{FF2B5EF4-FFF2-40B4-BE49-F238E27FC236}">
                <a16:creationId xmlns:a16="http://schemas.microsoft.com/office/drawing/2014/main" id="{F103F12C-29B4-E781-288B-B4758CD5769A}"/>
              </a:ext>
            </a:extLst>
          </p:cNvPr>
          <p:cNvPicPr>
            <a:picLocks noChangeAspect="1"/>
          </p:cNvPicPr>
          <p:nvPr/>
        </p:nvPicPr>
        <p:blipFill>
          <a:blip r:embed="rId2"/>
          <a:stretch>
            <a:fillRect/>
          </a:stretch>
        </p:blipFill>
        <p:spPr>
          <a:xfrm>
            <a:off x="607414" y="2481278"/>
            <a:ext cx="8556632" cy="2931439"/>
          </a:xfrm>
          <a:prstGeom prst="rect">
            <a:avLst/>
          </a:prstGeom>
        </p:spPr>
      </p:pic>
    </p:spTree>
    <p:extLst>
      <p:ext uri="{BB962C8B-B14F-4D97-AF65-F5344CB8AC3E}">
        <p14:creationId xmlns:p14="http://schemas.microsoft.com/office/powerpoint/2010/main" val="94832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042A-DFCC-E35C-DE12-48E459115442}"/>
              </a:ext>
            </a:extLst>
          </p:cNvPr>
          <p:cNvPicPr>
            <a:picLocks noChangeAspect="1"/>
          </p:cNvPicPr>
          <p:nvPr/>
        </p:nvPicPr>
        <p:blipFill>
          <a:blip r:embed="rId2"/>
          <a:stretch>
            <a:fillRect/>
          </a:stretch>
        </p:blipFill>
        <p:spPr>
          <a:xfrm>
            <a:off x="1531466" y="2050390"/>
            <a:ext cx="5554232" cy="3906969"/>
          </a:xfrm>
          <a:prstGeom prst="rect">
            <a:avLst/>
          </a:prstGeom>
        </p:spPr>
      </p:pic>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integration</a:t>
            </a:r>
          </a:p>
        </p:txBody>
      </p:sp>
      <p:sp>
        <p:nvSpPr>
          <p:cNvPr id="3" name="object 3">
            <a:extLst>
              <a:ext uri="{FF2B5EF4-FFF2-40B4-BE49-F238E27FC236}">
                <a16:creationId xmlns:a16="http://schemas.microsoft.com/office/drawing/2014/main" id="{5A5239CF-A620-4A26-829A-AFD347B54F0B}"/>
              </a:ext>
            </a:extLst>
          </p:cNvPr>
          <p:cNvSpPr txBox="1"/>
          <p:nvPr/>
        </p:nvSpPr>
        <p:spPr>
          <a:xfrm>
            <a:off x="609961" y="1061658"/>
            <a:ext cx="9046103" cy="988732"/>
          </a:xfrm>
          <a:prstGeom prst="rect">
            <a:avLst/>
          </a:prstGeom>
        </p:spPr>
        <p:txBody>
          <a:bodyPr vert="horz" wrap="square" lIns="0" tIns="125730" rIns="0" bIns="0" rtlCol="0">
            <a:spAutoFit/>
          </a:bodyPr>
          <a:lstStyle/>
          <a:p>
            <a:pPr marL="76835">
              <a:lnSpc>
                <a:spcPct val="100000"/>
              </a:lnSpc>
              <a:tabLst>
                <a:tab pos="327025" algn="l"/>
                <a:tab pos="327660" algn="l"/>
              </a:tabLst>
            </a:pPr>
            <a:r>
              <a:rPr lang="en-GB" sz="1400" dirty="0">
                <a:latin typeface="Arial"/>
                <a:cs typeface="Arial"/>
              </a:rPr>
              <a:t>Customer Manager Portal &gt; Company &gt; Company Directory</a:t>
            </a:r>
          </a:p>
          <a:p>
            <a:pPr marL="76835">
              <a:lnSpc>
                <a:spcPct val="100000"/>
              </a:lnSpc>
              <a:tabLst>
                <a:tab pos="327025" algn="l"/>
                <a:tab pos="327660" algn="l"/>
              </a:tabLst>
            </a:pPr>
            <a:endParaRPr lang="en-GB" sz="1400" dirty="0">
              <a:latin typeface="Arial"/>
              <a:cs typeface="Arial"/>
            </a:endParaRPr>
          </a:p>
          <a:p>
            <a:pPr marL="76835">
              <a:lnSpc>
                <a:spcPct val="100000"/>
              </a:lnSpc>
              <a:tabLst>
                <a:tab pos="327025" algn="l"/>
                <a:tab pos="327660" algn="l"/>
              </a:tabLst>
            </a:pPr>
            <a:r>
              <a:rPr lang="en-GB" sz="1400" dirty="0">
                <a:latin typeface="Arial"/>
                <a:cs typeface="Arial"/>
              </a:rPr>
              <a:t>After synchronising with AAD the customer’s company directory will be updated with their contacts stored within AAD. </a:t>
            </a:r>
          </a:p>
        </p:txBody>
      </p:sp>
      <p:sp>
        <p:nvSpPr>
          <p:cNvPr id="10" name="TextBox 9">
            <a:extLst>
              <a:ext uri="{FF2B5EF4-FFF2-40B4-BE49-F238E27FC236}">
                <a16:creationId xmlns:a16="http://schemas.microsoft.com/office/drawing/2014/main" id="{85598FDC-588B-8A91-552C-948F4E9B9B0A}"/>
              </a:ext>
            </a:extLst>
          </p:cNvPr>
          <p:cNvSpPr txBox="1"/>
          <p:nvPr/>
        </p:nvSpPr>
        <p:spPr>
          <a:xfrm>
            <a:off x="436224" y="5618756"/>
            <a:ext cx="10646303" cy="738664"/>
          </a:xfrm>
          <a:prstGeom prst="rect">
            <a:avLst/>
          </a:prstGeom>
          <a:noFill/>
        </p:spPr>
        <p:txBody>
          <a:bodyPr wrap="square">
            <a:spAutoFit/>
          </a:bodyPr>
          <a:lstStyle/>
          <a:p>
            <a:endParaRPr lang="en-GB" sz="1400" dirty="0"/>
          </a:p>
          <a:p>
            <a:r>
              <a:rPr lang="en-GB" sz="1400" dirty="0"/>
              <a:t>The information in red above is synchronized to the AAD user information and can not be modified in the company directory menu.</a:t>
            </a:r>
          </a:p>
          <a:p>
            <a:r>
              <a:rPr lang="en-GB" sz="1400" dirty="0"/>
              <a:t>Other information can be updated in Company Directory menu.</a:t>
            </a:r>
          </a:p>
        </p:txBody>
      </p:sp>
    </p:spTree>
    <p:extLst>
      <p:ext uri="{BB962C8B-B14F-4D97-AF65-F5344CB8AC3E}">
        <p14:creationId xmlns:p14="http://schemas.microsoft.com/office/powerpoint/2010/main" val="114547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A034-00EE-45EF-9A97-7F6E8F4D3490}"/>
              </a:ext>
            </a:extLst>
          </p:cNvPr>
          <p:cNvSpPr>
            <a:spLocks noGrp="1"/>
          </p:cNvSpPr>
          <p:nvPr>
            <p:ph type="ctrTitle"/>
          </p:nvPr>
        </p:nvSpPr>
        <p:spPr>
          <a:xfrm>
            <a:off x="2893008" y="2822369"/>
            <a:ext cx="9369096" cy="1649047"/>
          </a:xfrm>
        </p:spPr>
        <p:txBody>
          <a:bodyPr/>
          <a:lstStyle/>
          <a:p>
            <a:r>
              <a:rPr lang="en-GB" dirty="0"/>
              <a:t>iPECS Cloud – Azure Active Directory Configuration</a:t>
            </a:r>
          </a:p>
        </p:txBody>
      </p:sp>
    </p:spTree>
    <p:extLst>
      <p:ext uri="{BB962C8B-B14F-4D97-AF65-F5344CB8AC3E}">
        <p14:creationId xmlns:p14="http://schemas.microsoft.com/office/powerpoint/2010/main" val="87858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Azure Active Directory Configuration</a:t>
            </a:r>
          </a:p>
        </p:txBody>
      </p:sp>
      <p:sp>
        <p:nvSpPr>
          <p:cNvPr id="9" name="TextBox 8">
            <a:extLst>
              <a:ext uri="{FF2B5EF4-FFF2-40B4-BE49-F238E27FC236}">
                <a16:creationId xmlns:a16="http://schemas.microsoft.com/office/drawing/2014/main" id="{58C124B8-C18A-6457-DE65-E7A23088E734}"/>
              </a:ext>
            </a:extLst>
          </p:cNvPr>
          <p:cNvSpPr txBox="1"/>
          <p:nvPr/>
        </p:nvSpPr>
        <p:spPr>
          <a:xfrm>
            <a:off x="609960" y="1038505"/>
            <a:ext cx="9987935" cy="615553"/>
          </a:xfrm>
          <a:prstGeom prst="rect">
            <a:avLst/>
          </a:prstGeom>
          <a:noFill/>
        </p:spPr>
        <p:txBody>
          <a:bodyPr wrap="square">
            <a:spAutoFit/>
          </a:bodyPr>
          <a:lstStyle/>
          <a:p>
            <a:r>
              <a:rPr lang="en-GB" sz="1800" b="1" i="0" u="none" strike="noStrike" baseline="0" dirty="0">
                <a:latin typeface="Arial" panose="020B0604020202020204" pitchFamily="34" charset="0"/>
              </a:rPr>
              <a:t>[1] APP registration</a:t>
            </a:r>
            <a:endParaRPr lang="en-GB" sz="1800" b="0" i="0" u="none" strike="noStrike" baseline="0" dirty="0">
              <a:latin typeface="Arial" panose="020B0604020202020204" pitchFamily="34" charset="0"/>
            </a:endParaRPr>
          </a:p>
          <a:p>
            <a:r>
              <a:rPr lang="en-GB" sz="1600" b="0" i="0" u="none" strike="noStrike" baseline="0" dirty="0">
                <a:latin typeface="Arial" panose="020B0604020202020204" pitchFamily="34" charset="0"/>
              </a:rPr>
              <a:t>Azure Active Directory Portal &gt; Azure Active Directory &gt; App registrations</a:t>
            </a:r>
          </a:p>
        </p:txBody>
      </p:sp>
      <p:pic>
        <p:nvPicPr>
          <p:cNvPr id="11" name="Picture 10">
            <a:extLst>
              <a:ext uri="{FF2B5EF4-FFF2-40B4-BE49-F238E27FC236}">
                <a16:creationId xmlns:a16="http://schemas.microsoft.com/office/drawing/2014/main" id="{C70EF190-D40A-A646-AD82-11DD782F4FFC}"/>
              </a:ext>
            </a:extLst>
          </p:cNvPr>
          <p:cNvPicPr>
            <a:picLocks noChangeAspect="1"/>
          </p:cNvPicPr>
          <p:nvPr/>
        </p:nvPicPr>
        <p:blipFill>
          <a:blip r:embed="rId2"/>
          <a:stretch>
            <a:fillRect/>
          </a:stretch>
        </p:blipFill>
        <p:spPr>
          <a:xfrm>
            <a:off x="609960" y="1890340"/>
            <a:ext cx="5607540" cy="3584495"/>
          </a:xfrm>
          <a:prstGeom prst="rect">
            <a:avLst/>
          </a:prstGeom>
        </p:spPr>
      </p:pic>
      <p:sp>
        <p:nvSpPr>
          <p:cNvPr id="13" name="TextBox 12">
            <a:extLst>
              <a:ext uri="{FF2B5EF4-FFF2-40B4-BE49-F238E27FC236}">
                <a16:creationId xmlns:a16="http://schemas.microsoft.com/office/drawing/2014/main" id="{5F2025CA-A79A-00B4-AB18-EB686310DA57}"/>
              </a:ext>
            </a:extLst>
          </p:cNvPr>
          <p:cNvSpPr txBox="1"/>
          <p:nvPr/>
        </p:nvSpPr>
        <p:spPr>
          <a:xfrm>
            <a:off x="609961" y="5711118"/>
            <a:ext cx="10841505" cy="584775"/>
          </a:xfrm>
          <a:prstGeom prst="rect">
            <a:avLst/>
          </a:prstGeom>
          <a:noFill/>
        </p:spPr>
        <p:txBody>
          <a:bodyPr wrap="square">
            <a:spAutoFit/>
          </a:bodyPr>
          <a:lstStyle/>
          <a:p>
            <a:r>
              <a:rPr lang="en-GB" sz="1600" b="0" i="0" u="none" strike="noStrike" baseline="0" dirty="0">
                <a:latin typeface="Arial" panose="020B0604020202020204" pitchFamily="34" charset="0"/>
              </a:rPr>
              <a:t>To use the AAD User Lookup service, the Azure AD tenant (company) manager needs to register an API so that the Microsoft Identity Platform can recognize and allow it to interface with Azure AD.</a:t>
            </a:r>
          </a:p>
        </p:txBody>
      </p:sp>
    </p:spTree>
    <p:extLst>
      <p:ext uri="{BB962C8B-B14F-4D97-AF65-F5344CB8AC3E}">
        <p14:creationId xmlns:p14="http://schemas.microsoft.com/office/powerpoint/2010/main" val="11148437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3.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C6D937E55E164C82FA16CA5B06DE56" ma:contentTypeVersion="9" ma:contentTypeDescription="Create a new document." ma:contentTypeScope="" ma:versionID="f89ad838355dba551c78f9ba1a824c9c">
  <xsd:schema xmlns:xsd="http://www.w3.org/2001/XMLSchema" xmlns:xs="http://www.w3.org/2001/XMLSchema" xmlns:p="http://schemas.microsoft.com/office/2006/metadata/properties" xmlns:ns2="72211cd1-6d33-4c92-9468-6af4b2bae34f" xmlns:ns3="5263194a-13ff-48a4-9e3a-a5e3d02d1dcb" targetNamespace="http://schemas.microsoft.com/office/2006/metadata/properties" ma:root="true" ma:fieldsID="c649e6ad532034ca71b01b3ad23d9b01" ns2:_="" ns3:_="">
    <xsd:import namespace="72211cd1-6d33-4c92-9468-6af4b2bae34f"/>
    <xsd:import namespace="5263194a-13ff-48a4-9e3a-a5e3d02d1d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211cd1-6d33-4c92-9468-6af4b2bae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63194a-13ff-48a4-9e3a-a5e3d02d1d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4126A-DCEE-4F1F-9238-02759CDDE7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2C5225D-9B7A-4D58-9419-AC048BED3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211cd1-6d33-4c92-9468-6af4b2bae34f"/>
    <ds:schemaRef ds:uri="5263194a-13ff-48a4-9e3a-a5e3d02d1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6D8709-9019-4B3C-ACBC-142E77A76E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Master 2</Template>
  <TotalTime>2566</TotalTime>
  <Words>1009</Words>
  <Application>Microsoft Office PowerPoint</Application>
  <PresentationFormat>Custom</PresentationFormat>
  <Paragraphs>96</Paragraphs>
  <Slides>21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Calibri Light</vt:lpstr>
      <vt:lpstr>Custom Design</vt:lpstr>
      <vt:lpstr>Content slide - simple</vt:lpstr>
      <vt:lpstr>1_Pragma</vt:lpstr>
      <vt:lpstr>PowerPoint Presentation</vt:lpstr>
      <vt:lpstr>iPECS Cloud – Azure Active Directory Integration</vt:lpstr>
      <vt:lpstr>Azure Active Directory integration</vt:lpstr>
      <vt:lpstr>Azure Active Directory integration</vt:lpstr>
      <vt:lpstr>Azure Active Directory integration</vt:lpstr>
      <vt:lpstr>Azure Active Directory integration</vt:lpstr>
      <vt:lpstr>Azure Active Directory integration</vt:lpstr>
      <vt:lpstr>iPECS Cloud – 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lpstr>Azure Active Directory Configuration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Josh Aldridge</cp:lastModifiedBy>
  <cp:revision>251</cp:revision>
  <dcterms:created xsi:type="dcterms:W3CDTF">2016-02-12T09:14:10Z</dcterms:created>
  <dcterms:modified xsi:type="dcterms:W3CDTF">2022-07-20T14:55:19Z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0x010100ECC6D937E55E164C82FA16CA5B06DE56</vt:lpwstr>
  </property>
</Properties>
</file>