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  <p:sldMasterId id="2147483740" r:id="rId2"/>
    <p:sldMasterId id="2147483744" r:id="rId3"/>
  </p:sldMasterIdLst>
  <p:notesMasterIdLst>
    <p:notesMasterId r:id="rId8"/>
  </p:notesMasterIdLst>
  <p:handoutMasterIdLst>
    <p:handoutMasterId r:id="rId9"/>
  </p:handoutMasterIdLst>
  <p:sldIdLst>
    <p:sldId id="454" r:id="rId4"/>
    <p:sldId id="631" r:id="rId5"/>
    <p:sldId id="632" r:id="rId6"/>
    <p:sldId id="633" r:id="rId7"/>
  </p:sldIdLst>
  <p:sldSz cx="10077450" cy="7562850"/>
  <p:notesSz cx="6858000" cy="9144000"/>
  <p:defaultTextStyle>
    <a:defPPr>
      <a:defRPr lang="en-GB"/>
    </a:defPPr>
    <a:lvl1pPr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93B"/>
    <a:srgbClr val="E24912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966" y="108"/>
      </p:cViewPr>
      <p:guideLst>
        <p:guide orient="horz" pos="2382"/>
        <p:guide pos="31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7FE166-99A8-4720-A71C-8625A9EEC644}" type="datetimeFigureOut">
              <a:rPr lang="en-GB"/>
              <a:pPr>
                <a:defRPr/>
              </a:pPr>
              <a:t>10/08/2021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FC60FD-65E7-42AE-B87C-F995971840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203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D83F22-9219-446E-82BC-2A01DC0651EF}" type="datetimeFigureOut">
              <a:rPr lang="en-GB"/>
              <a:pPr>
                <a:defRPr/>
              </a:pPr>
              <a:t>10/08/2021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0E5F17-6683-4168-911C-CBB4BD282A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226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57275" y="1578377"/>
            <a:ext cx="7859713" cy="430191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11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474" y="2822368"/>
            <a:ext cx="6441583" cy="1479767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4508" y="2274532"/>
            <a:ext cx="6414572" cy="547836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bg1">
                    <a:lumMod val="8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55380" y="251876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6" name="Donut 5"/>
          <p:cNvSpPr/>
          <p:nvPr userDrawn="1"/>
        </p:nvSpPr>
        <p:spPr>
          <a:xfrm>
            <a:off x="441129" y="2303066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6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88543" y="2862078"/>
            <a:ext cx="1587" cy="9001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7496" y="2893418"/>
            <a:ext cx="3199847" cy="868773"/>
          </a:xfrm>
        </p:spPr>
        <p:txBody>
          <a:bodyPr>
            <a:normAutofit/>
          </a:bodyPr>
          <a:lstStyle>
            <a:lvl1pPr>
              <a:defRPr sz="4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813969" y="3041823"/>
            <a:ext cx="3195025" cy="831850"/>
          </a:xfrm>
        </p:spPr>
        <p:txBody>
          <a:bodyPr/>
          <a:lstStyle>
            <a:lvl1pPr>
              <a:defRPr sz="36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add subtitle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76454" y="277843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9" name="Donut 8"/>
          <p:cNvSpPr/>
          <p:nvPr userDrawn="1"/>
        </p:nvSpPr>
        <p:spPr>
          <a:xfrm>
            <a:off x="441129" y="2592474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46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425" y="1587405"/>
            <a:ext cx="6290846" cy="868773"/>
          </a:xfrm>
        </p:spPr>
        <p:txBody>
          <a:bodyPr>
            <a:normAutofit/>
          </a:bodyPr>
          <a:lstStyle>
            <a:lvl1pPr>
              <a:defRPr sz="47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01" y="2739309"/>
            <a:ext cx="4647440" cy="2984518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+mn-lt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82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15002" y="1533525"/>
            <a:ext cx="4647440" cy="1755775"/>
          </a:xfrm>
          <a:prstGeom prst="rect">
            <a:avLst/>
          </a:prstGeom>
        </p:spPr>
        <p:txBody>
          <a:bodyPr vert="horz"/>
          <a:lstStyle>
            <a:lvl1pPr algn="l"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715001" y="3771900"/>
            <a:ext cx="4647440" cy="29845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75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490" y="1578377"/>
            <a:ext cx="7054215" cy="39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EF7D00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7275" y="2063795"/>
            <a:ext cx="7916863" cy="373209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76300" y="1619250"/>
            <a:ext cx="4203700" cy="11874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2000" y="1708150"/>
            <a:ext cx="2649489" cy="992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114039" y="170815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57275" y="2996418"/>
            <a:ext cx="7870825" cy="287946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47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Icon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057275" y="124460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57275" y="2632075"/>
            <a:ext cx="6864350" cy="365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EF7D00"/>
                </a:solidFill>
              </a:defRPr>
            </a:lvl1pPr>
            <a:lvl2pPr marL="503972" indent="0">
              <a:buNone/>
              <a:defRPr sz="1800">
                <a:solidFill>
                  <a:srgbClr val="C6093B"/>
                </a:solidFill>
              </a:defRPr>
            </a:lvl2pPr>
            <a:lvl3pPr marL="1007943" indent="0">
              <a:buNone/>
              <a:defRPr sz="1800">
                <a:solidFill>
                  <a:srgbClr val="C6093B"/>
                </a:solidFill>
              </a:defRPr>
            </a:lvl3pPr>
            <a:lvl4pPr marL="1511914" indent="0">
              <a:buNone/>
              <a:defRPr sz="1800">
                <a:solidFill>
                  <a:srgbClr val="C6093B"/>
                </a:solidFill>
              </a:defRPr>
            </a:lvl4pPr>
            <a:lvl5pPr marL="2015886" indent="0">
              <a:buNone/>
              <a:defRPr sz="1800">
                <a:solidFill>
                  <a:srgbClr val="C6093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57275" y="3005344"/>
            <a:ext cx="7870825" cy="277647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723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d su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08000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080000" y="3738563"/>
            <a:ext cx="3640137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16205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163638" y="3738563"/>
            <a:ext cx="3638550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1427" y="1709799"/>
            <a:ext cx="2106505" cy="17227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338549" y="1699206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338549" y="3944783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339152" y="1709799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294432" y="3945045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451426" y="3945045"/>
            <a:ext cx="2106505" cy="171016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6382903" y="1708607"/>
            <a:ext cx="2113983" cy="17239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6382903" y="3944782"/>
            <a:ext cx="2113983" cy="171042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51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838092" y="1584325"/>
            <a:ext cx="3691671" cy="41477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3238" y="1584325"/>
            <a:ext cx="5138737" cy="414772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00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 hasCustomPrompt="1"/>
          </p:nvPr>
        </p:nvSpPr>
        <p:spPr>
          <a:xfrm>
            <a:off x="457200" y="1541463"/>
            <a:ext cx="9264650" cy="41576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>
                <a:solidFill>
                  <a:srgbClr val="EF7D00"/>
                </a:solidFill>
                <a:latin typeface="+mn-lt"/>
              </a:defRPr>
            </a:lvl1pPr>
          </a:lstStyle>
          <a:p>
            <a:r>
              <a:rPr lang="en-AU" altLang="ja-JP" dirty="0"/>
              <a:t>Click icon to insert table</a:t>
            </a:r>
            <a:endParaRPr lang="ja-JP" alt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179513"/>
            <a:ext cx="6905625" cy="36195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/>
            </a:lvl1pPr>
          </a:lstStyle>
          <a:p>
            <a:pPr lvl="0"/>
            <a:r>
              <a:rPr lang="en-AU" altLang="ja-JP" dirty="0"/>
              <a:t>Click to edit subtitle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327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503239" y="1483895"/>
            <a:ext cx="9025792" cy="3938337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EF7D00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456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894926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896400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ontent-slide_simple_Content slide 2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-1" y="18699"/>
            <a:ext cx="10084565" cy="755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7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6" r:id="rId9"/>
  </p:sldLayoutIdLst>
  <p:txStyles>
    <p:titleStyle>
      <a:lvl1pPr algn="ctr" defTabSz="503238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77825" indent="-377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2A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-title-slide_Title slide with logos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331"/>
            <a:ext cx="10077450" cy="7552187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70928" y="3234069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63763" y="2686050"/>
            <a:ext cx="27003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Sub Title </a:t>
            </a:r>
          </a:p>
        </p:txBody>
      </p:sp>
    </p:spTree>
    <p:extLst>
      <p:ext uri="{BB962C8B-B14F-4D97-AF65-F5344CB8AC3E}">
        <p14:creationId xmlns:p14="http://schemas.microsoft.com/office/powerpoint/2010/main" val="204842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</p:sldLayoutIdLst>
  <p:txStyles>
    <p:titleStyle>
      <a:lvl1pPr algn="l" defTabSz="503238" rtl="0" fontAlgn="base">
        <a:spcBef>
          <a:spcPct val="0"/>
        </a:spcBef>
        <a:spcAft>
          <a:spcPct val="0"/>
        </a:spcAft>
        <a:defRPr sz="54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bg1">
              <a:lumMod val="75000"/>
            </a:schemeClr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4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C92C7812-D541-4302-8E05-DC56794E6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" b="73"/>
          <a:stretch>
            <a:fillRect/>
          </a:stretch>
        </p:blipFill>
        <p:spPr bwMode="auto">
          <a:xfrm>
            <a:off x="655371" y="2536374"/>
            <a:ext cx="1081088" cy="108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03D8B5D6-F6D2-4336-8EAB-DB304DBD7B04}"/>
              </a:ext>
            </a:extLst>
          </p:cNvPr>
          <p:cNvSpPr txBox="1">
            <a:spLocks/>
          </p:cNvSpPr>
          <p:nvPr/>
        </p:nvSpPr>
        <p:spPr bwMode="auto">
          <a:xfrm>
            <a:off x="2330316" y="2301658"/>
            <a:ext cx="7091763" cy="147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>
            <a:lvl1pPr algn="l" defTabSz="503238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sz="4000" dirty="0"/>
              <a:t>IP Attendant v2.8 </a:t>
            </a:r>
          </a:p>
          <a:p>
            <a:pPr eaLnBrk="1" hangingPunct="1"/>
            <a:r>
              <a:rPr lang="en-GB" sz="4000" dirty="0"/>
              <a:t>&amp; UCP V5</a:t>
            </a:r>
          </a:p>
          <a:p>
            <a:pPr eaLnBrk="1" hangingPunct="1"/>
            <a:r>
              <a:rPr lang="en-GB" sz="4000" dirty="0"/>
              <a:t>Feature update</a:t>
            </a:r>
          </a:p>
        </p:txBody>
      </p:sp>
    </p:spTree>
    <p:extLst>
      <p:ext uri="{BB962C8B-B14F-4D97-AF65-F5344CB8AC3E}">
        <p14:creationId xmlns:p14="http://schemas.microsoft.com/office/powerpoint/2010/main" val="265198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IP ATD V2.8  Group Tab Setting Max 100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8915891" cy="107823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1800" spc="-75" dirty="0">
                <a:cs typeface="DejaVu Sans"/>
              </a:rPr>
              <a:t>No </a:t>
            </a:r>
            <a:r>
              <a:rPr lang="en-GB" sz="1800" spc="-125" dirty="0">
                <a:cs typeface="DejaVu Sans"/>
              </a:rPr>
              <a:t>default </a:t>
            </a:r>
            <a:r>
              <a:rPr lang="en-GB" sz="1800" spc="-85" dirty="0">
                <a:cs typeface="DejaVu Sans"/>
              </a:rPr>
              <a:t>Icon</a:t>
            </a:r>
            <a:r>
              <a:rPr lang="en-GB" sz="1800" spc="-60" dirty="0">
                <a:cs typeface="DejaVu Sans"/>
              </a:rPr>
              <a:t> </a:t>
            </a:r>
            <a:r>
              <a:rPr lang="en-GB" sz="1800" spc="-120" dirty="0">
                <a:cs typeface="DejaVu Sans"/>
              </a:rPr>
              <a:t>tab.</a:t>
            </a:r>
            <a:endParaRPr lang="en-GB" sz="1800" dirty="0">
              <a:cs typeface="DejaVu Sans"/>
            </a:endParaRPr>
          </a:p>
          <a:p>
            <a:pPr marL="12700" marR="5080">
              <a:lnSpc>
                <a:spcPct val="100000"/>
              </a:lnSpc>
            </a:pPr>
            <a:r>
              <a:rPr lang="en-GB" sz="1800" spc="-114" dirty="0">
                <a:cs typeface="DejaVu Sans"/>
              </a:rPr>
              <a:t>After </a:t>
            </a:r>
            <a:r>
              <a:rPr lang="en-GB" sz="1800" spc="-125" dirty="0">
                <a:cs typeface="DejaVu Sans"/>
              </a:rPr>
              <a:t>group </a:t>
            </a:r>
            <a:r>
              <a:rPr lang="en-GB" sz="1800" spc="-120" dirty="0">
                <a:cs typeface="DejaVu Sans"/>
              </a:rPr>
              <a:t>setting, only created </a:t>
            </a:r>
            <a:r>
              <a:rPr lang="en-GB" sz="1800" spc="-125" dirty="0">
                <a:cs typeface="DejaVu Sans"/>
              </a:rPr>
              <a:t>group </a:t>
            </a:r>
            <a:r>
              <a:rPr lang="en-GB" sz="1800" spc="-135" dirty="0">
                <a:cs typeface="DejaVu Sans"/>
              </a:rPr>
              <a:t>tab </a:t>
            </a:r>
            <a:r>
              <a:rPr lang="en-GB" sz="1800" spc="-65" dirty="0">
                <a:cs typeface="DejaVu Sans"/>
              </a:rPr>
              <a:t>is </a:t>
            </a:r>
            <a:r>
              <a:rPr lang="en-GB" sz="1800" spc="-200" dirty="0">
                <a:cs typeface="DejaVu Sans"/>
              </a:rPr>
              <a:t>activated.  </a:t>
            </a:r>
          </a:p>
          <a:p>
            <a:pPr marL="12700" marR="5080">
              <a:lnSpc>
                <a:spcPct val="100000"/>
              </a:lnSpc>
            </a:pPr>
            <a:r>
              <a:rPr lang="en-GB" sz="1800" spc="-80" dirty="0">
                <a:cs typeface="DejaVu Sans"/>
              </a:rPr>
              <a:t>In </a:t>
            </a:r>
            <a:r>
              <a:rPr lang="en-GB" sz="1800" spc="-105" dirty="0">
                <a:cs typeface="DejaVu Sans"/>
              </a:rPr>
              <a:t>each </a:t>
            </a:r>
            <a:r>
              <a:rPr lang="en-GB" sz="1800" spc="-120" dirty="0">
                <a:cs typeface="DejaVu Sans"/>
              </a:rPr>
              <a:t>tab, </a:t>
            </a:r>
            <a:r>
              <a:rPr lang="en-GB" sz="1800" spc="-100" dirty="0">
                <a:cs typeface="DejaVu Sans"/>
              </a:rPr>
              <a:t>Max </a:t>
            </a:r>
            <a:r>
              <a:rPr lang="en-GB" sz="1800" spc="-135" dirty="0">
                <a:cs typeface="DejaVu Sans"/>
              </a:rPr>
              <a:t>100 </a:t>
            </a:r>
            <a:r>
              <a:rPr lang="en-GB" sz="1800" spc="-100" dirty="0">
                <a:cs typeface="DejaVu Sans"/>
              </a:rPr>
              <a:t>icon </a:t>
            </a:r>
            <a:r>
              <a:rPr lang="en-GB" sz="1800" spc="-65" dirty="0">
                <a:cs typeface="DejaVu Sans"/>
              </a:rPr>
              <a:t>is</a:t>
            </a:r>
            <a:r>
              <a:rPr lang="en-GB" sz="1800" spc="204" dirty="0">
                <a:cs typeface="DejaVu Sans"/>
              </a:rPr>
              <a:t> </a:t>
            </a:r>
            <a:r>
              <a:rPr lang="en-GB" sz="1800" spc="-110" dirty="0">
                <a:cs typeface="DejaVu Sans"/>
              </a:rPr>
              <a:t>displayed</a:t>
            </a:r>
            <a:endParaRPr lang="en-GB" sz="1800" dirty="0"/>
          </a:p>
        </p:txBody>
      </p:sp>
      <p:grpSp>
        <p:nvGrpSpPr>
          <p:cNvPr id="7" name="object 6">
            <a:extLst>
              <a:ext uri="{FF2B5EF4-FFF2-40B4-BE49-F238E27FC236}">
                <a16:creationId xmlns:a16="http://schemas.microsoft.com/office/drawing/2014/main" id="{72210628-0658-4B2E-8A5F-8C5A00F09E96}"/>
              </a:ext>
            </a:extLst>
          </p:cNvPr>
          <p:cNvGrpSpPr/>
          <p:nvPr/>
        </p:nvGrpSpPr>
        <p:grpSpPr>
          <a:xfrm>
            <a:off x="503238" y="2767522"/>
            <a:ext cx="8687414" cy="3810559"/>
            <a:chOff x="480062" y="2703575"/>
            <a:chExt cx="7810500" cy="3139440"/>
          </a:xfrm>
        </p:grpSpPr>
        <p:sp>
          <p:nvSpPr>
            <p:cNvPr id="8" name="object 7">
              <a:extLst>
                <a:ext uri="{FF2B5EF4-FFF2-40B4-BE49-F238E27FC236}">
                  <a16:creationId xmlns:a16="http://schemas.microsoft.com/office/drawing/2014/main" id="{22DC87F4-802D-4940-B759-687C2192759B}"/>
                </a:ext>
              </a:extLst>
            </p:cNvPr>
            <p:cNvSpPr/>
            <p:nvPr/>
          </p:nvSpPr>
          <p:spPr>
            <a:xfrm>
              <a:off x="489204" y="2755391"/>
              <a:ext cx="7792212" cy="30784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8">
              <a:extLst>
                <a:ext uri="{FF2B5EF4-FFF2-40B4-BE49-F238E27FC236}">
                  <a16:creationId xmlns:a16="http://schemas.microsoft.com/office/drawing/2014/main" id="{6F518B0B-9721-4B88-B32B-4C4BA0DD8E4B}"/>
                </a:ext>
              </a:extLst>
            </p:cNvPr>
            <p:cNvSpPr/>
            <p:nvPr/>
          </p:nvSpPr>
          <p:spPr>
            <a:xfrm>
              <a:off x="484634" y="2750818"/>
              <a:ext cx="7801609" cy="3088005"/>
            </a:xfrm>
            <a:custGeom>
              <a:avLst/>
              <a:gdLst/>
              <a:ahLst/>
              <a:cxnLst/>
              <a:rect l="l" t="t" r="r" b="b"/>
              <a:pathLst>
                <a:path w="7801609" h="3088004">
                  <a:moveTo>
                    <a:pt x="0" y="3087624"/>
                  </a:moveTo>
                  <a:lnTo>
                    <a:pt x="7801356" y="3087624"/>
                  </a:lnTo>
                  <a:lnTo>
                    <a:pt x="7801356" y="0"/>
                  </a:lnTo>
                  <a:lnTo>
                    <a:pt x="0" y="0"/>
                  </a:lnTo>
                  <a:lnTo>
                    <a:pt x="0" y="3087624"/>
                  </a:lnTo>
                  <a:close/>
                </a:path>
              </a:pathLst>
            </a:custGeom>
            <a:ln w="9144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A0B81407-D0D7-4654-8105-9A85358A932B}"/>
                </a:ext>
              </a:extLst>
            </p:cNvPr>
            <p:cNvSpPr/>
            <p:nvPr/>
          </p:nvSpPr>
          <p:spPr>
            <a:xfrm>
              <a:off x="1372235" y="2860928"/>
              <a:ext cx="2727325" cy="669290"/>
            </a:xfrm>
            <a:custGeom>
              <a:avLst/>
              <a:gdLst/>
              <a:ahLst/>
              <a:cxnLst/>
              <a:rect l="l" t="t" r="r" b="b"/>
              <a:pathLst>
                <a:path w="2727325" h="669289">
                  <a:moveTo>
                    <a:pt x="1350315" y="363046"/>
                  </a:moveTo>
                  <a:lnTo>
                    <a:pt x="1330960" y="397256"/>
                  </a:lnTo>
                  <a:lnTo>
                    <a:pt x="1299591" y="423037"/>
                  </a:lnTo>
                  <a:lnTo>
                    <a:pt x="1266825" y="442595"/>
                  </a:lnTo>
                  <a:lnTo>
                    <a:pt x="1226947" y="461899"/>
                  </a:lnTo>
                  <a:lnTo>
                    <a:pt x="1180338" y="480822"/>
                  </a:lnTo>
                  <a:lnTo>
                    <a:pt x="1127252" y="499237"/>
                  </a:lnTo>
                  <a:lnTo>
                    <a:pt x="1088517" y="511175"/>
                  </a:lnTo>
                  <a:lnTo>
                    <a:pt x="1047496" y="522732"/>
                  </a:lnTo>
                  <a:lnTo>
                    <a:pt x="981583" y="539496"/>
                  </a:lnTo>
                  <a:lnTo>
                    <a:pt x="934974" y="550037"/>
                  </a:lnTo>
                  <a:lnTo>
                    <a:pt x="886206" y="560324"/>
                  </a:lnTo>
                  <a:lnTo>
                    <a:pt x="835533" y="569976"/>
                  </a:lnTo>
                  <a:lnTo>
                    <a:pt x="783336" y="579247"/>
                  </a:lnTo>
                  <a:lnTo>
                    <a:pt x="729234" y="588010"/>
                  </a:lnTo>
                  <a:lnTo>
                    <a:pt x="673862" y="596265"/>
                  </a:lnTo>
                  <a:lnTo>
                    <a:pt x="616966" y="603885"/>
                  </a:lnTo>
                  <a:lnTo>
                    <a:pt x="558800" y="610870"/>
                  </a:lnTo>
                  <a:lnTo>
                    <a:pt x="499491" y="617347"/>
                  </a:lnTo>
                  <a:lnTo>
                    <a:pt x="439293" y="623189"/>
                  </a:lnTo>
                  <a:lnTo>
                    <a:pt x="378206" y="628269"/>
                  </a:lnTo>
                  <a:lnTo>
                    <a:pt x="316357" y="632587"/>
                  </a:lnTo>
                  <a:lnTo>
                    <a:pt x="253873" y="636270"/>
                  </a:lnTo>
                  <a:lnTo>
                    <a:pt x="190881" y="639191"/>
                  </a:lnTo>
                  <a:lnTo>
                    <a:pt x="127508" y="641223"/>
                  </a:lnTo>
                  <a:lnTo>
                    <a:pt x="63881" y="642493"/>
                  </a:lnTo>
                  <a:lnTo>
                    <a:pt x="0" y="643001"/>
                  </a:lnTo>
                  <a:lnTo>
                    <a:pt x="254" y="668782"/>
                  </a:lnTo>
                  <a:lnTo>
                    <a:pt x="64135" y="668401"/>
                  </a:lnTo>
                  <a:lnTo>
                    <a:pt x="128016" y="667131"/>
                  </a:lnTo>
                  <a:lnTo>
                    <a:pt x="191770" y="664972"/>
                  </a:lnTo>
                  <a:lnTo>
                    <a:pt x="255016" y="662178"/>
                  </a:lnTo>
                  <a:lnTo>
                    <a:pt x="317881" y="658495"/>
                  </a:lnTo>
                  <a:lnTo>
                    <a:pt x="379984" y="654050"/>
                  </a:lnTo>
                  <a:lnTo>
                    <a:pt x="441452" y="648970"/>
                  </a:lnTo>
                  <a:lnTo>
                    <a:pt x="502031" y="643128"/>
                  </a:lnTo>
                  <a:lnTo>
                    <a:pt x="561594" y="636651"/>
                  </a:lnTo>
                  <a:lnTo>
                    <a:pt x="620014" y="629666"/>
                  </a:lnTo>
                  <a:lnTo>
                    <a:pt x="677291" y="621919"/>
                  </a:lnTo>
                  <a:lnTo>
                    <a:pt x="733044" y="613664"/>
                  </a:lnTo>
                  <a:lnTo>
                    <a:pt x="787400" y="604901"/>
                  </a:lnTo>
                  <a:lnTo>
                    <a:pt x="840105" y="595503"/>
                  </a:lnTo>
                  <a:lnTo>
                    <a:pt x="891032" y="585724"/>
                  </a:lnTo>
                  <a:lnTo>
                    <a:pt x="940181" y="575437"/>
                  </a:lnTo>
                  <a:lnTo>
                    <a:pt x="987298" y="564642"/>
                  </a:lnTo>
                  <a:lnTo>
                    <a:pt x="1032383" y="553466"/>
                  </a:lnTo>
                  <a:lnTo>
                    <a:pt x="1075182" y="542036"/>
                  </a:lnTo>
                  <a:lnTo>
                    <a:pt x="1134999" y="524002"/>
                  </a:lnTo>
                  <a:lnTo>
                    <a:pt x="1171702" y="511556"/>
                  </a:lnTo>
                  <a:lnTo>
                    <a:pt x="1221867" y="492252"/>
                  </a:lnTo>
                  <a:lnTo>
                    <a:pt x="1265682" y="472440"/>
                  </a:lnTo>
                  <a:lnTo>
                    <a:pt x="1302766" y="451866"/>
                  </a:lnTo>
                  <a:lnTo>
                    <a:pt x="1341501" y="423291"/>
                  </a:lnTo>
                  <a:lnTo>
                    <a:pt x="1366774" y="392684"/>
                  </a:lnTo>
                  <a:lnTo>
                    <a:pt x="1376166" y="363982"/>
                  </a:lnTo>
                  <a:lnTo>
                    <a:pt x="1350264" y="363982"/>
                  </a:lnTo>
                  <a:lnTo>
                    <a:pt x="1350315" y="363046"/>
                  </a:lnTo>
                  <a:close/>
                </a:path>
                <a:path w="2727325" h="669289">
                  <a:moveTo>
                    <a:pt x="1350518" y="362077"/>
                  </a:moveTo>
                  <a:lnTo>
                    <a:pt x="1350315" y="363046"/>
                  </a:lnTo>
                  <a:lnTo>
                    <a:pt x="1350264" y="363982"/>
                  </a:lnTo>
                  <a:lnTo>
                    <a:pt x="1350518" y="362077"/>
                  </a:lnTo>
                  <a:close/>
                </a:path>
                <a:path w="2727325" h="669289">
                  <a:moveTo>
                    <a:pt x="1376306" y="362077"/>
                  </a:moveTo>
                  <a:lnTo>
                    <a:pt x="1350518" y="362077"/>
                  </a:lnTo>
                  <a:lnTo>
                    <a:pt x="1350264" y="363982"/>
                  </a:lnTo>
                  <a:lnTo>
                    <a:pt x="1376166" y="363982"/>
                  </a:lnTo>
                  <a:lnTo>
                    <a:pt x="1376306" y="362077"/>
                  </a:lnTo>
                  <a:close/>
                </a:path>
                <a:path w="2727325" h="669289">
                  <a:moveTo>
                    <a:pt x="2653724" y="47170"/>
                  </a:moveTo>
                  <a:lnTo>
                    <a:pt x="2598928" y="48260"/>
                  </a:lnTo>
                  <a:lnTo>
                    <a:pt x="2535301" y="50419"/>
                  </a:lnTo>
                  <a:lnTo>
                    <a:pt x="2471928" y="53340"/>
                  </a:lnTo>
                  <a:lnTo>
                    <a:pt x="2346960" y="61468"/>
                  </a:lnTo>
                  <a:lnTo>
                    <a:pt x="2285492" y="66675"/>
                  </a:lnTo>
                  <a:lnTo>
                    <a:pt x="2165350" y="78867"/>
                  </a:lnTo>
                  <a:lnTo>
                    <a:pt x="2107057" y="85979"/>
                  </a:lnTo>
                  <a:lnTo>
                    <a:pt x="2049780" y="93726"/>
                  </a:lnTo>
                  <a:lnTo>
                    <a:pt x="1994027" y="101981"/>
                  </a:lnTo>
                  <a:lnTo>
                    <a:pt x="1939671" y="110744"/>
                  </a:lnTo>
                  <a:lnTo>
                    <a:pt x="1886966" y="120142"/>
                  </a:lnTo>
                  <a:lnTo>
                    <a:pt x="1836039" y="130048"/>
                  </a:lnTo>
                  <a:lnTo>
                    <a:pt x="1786763" y="140335"/>
                  </a:lnTo>
                  <a:lnTo>
                    <a:pt x="1739646" y="151130"/>
                  </a:lnTo>
                  <a:lnTo>
                    <a:pt x="1672971" y="167894"/>
                  </a:lnTo>
                  <a:lnTo>
                    <a:pt x="1611376" y="185674"/>
                  </a:lnTo>
                  <a:lnTo>
                    <a:pt x="1573276" y="197993"/>
                  </a:lnTo>
                  <a:lnTo>
                    <a:pt x="1521206" y="217043"/>
                  </a:lnTo>
                  <a:lnTo>
                    <a:pt x="1475105" y="236728"/>
                  </a:lnTo>
                  <a:lnTo>
                    <a:pt x="1435735" y="257175"/>
                  </a:lnTo>
                  <a:lnTo>
                    <a:pt x="1403096" y="278384"/>
                  </a:lnTo>
                  <a:lnTo>
                    <a:pt x="1370711" y="308229"/>
                  </a:lnTo>
                  <a:lnTo>
                    <a:pt x="1351280" y="348742"/>
                  </a:lnTo>
                  <a:lnTo>
                    <a:pt x="1351280" y="349377"/>
                  </a:lnTo>
                  <a:lnTo>
                    <a:pt x="1351153" y="350012"/>
                  </a:lnTo>
                  <a:lnTo>
                    <a:pt x="1350645" y="356997"/>
                  </a:lnTo>
                  <a:lnTo>
                    <a:pt x="1350315" y="363046"/>
                  </a:lnTo>
                  <a:lnTo>
                    <a:pt x="1350518" y="362077"/>
                  </a:lnTo>
                  <a:lnTo>
                    <a:pt x="1376306" y="362077"/>
                  </a:lnTo>
                  <a:lnTo>
                    <a:pt x="1376921" y="353695"/>
                  </a:lnTo>
                  <a:lnTo>
                    <a:pt x="1377061" y="351790"/>
                  </a:lnTo>
                  <a:lnTo>
                    <a:pt x="1377215" y="351790"/>
                  </a:lnTo>
                  <a:lnTo>
                    <a:pt x="1378331" y="346583"/>
                  </a:lnTo>
                  <a:lnTo>
                    <a:pt x="1380236" y="341122"/>
                  </a:lnTo>
                  <a:lnTo>
                    <a:pt x="1410716" y="305054"/>
                  </a:lnTo>
                  <a:lnTo>
                    <a:pt x="1448943" y="279400"/>
                  </a:lnTo>
                  <a:lnTo>
                    <a:pt x="1486408" y="260096"/>
                  </a:lnTo>
                  <a:lnTo>
                    <a:pt x="1530858" y="241046"/>
                  </a:lnTo>
                  <a:lnTo>
                    <a:pt x="1581785" y="222504"/>
                  </a:lnTo>
                  <a:lnTo>
                    <a:pt x="1619250" y="210312"/>
                  </a:lnTo>
                  <a:lnTo>
                    <a:pt x="1659128" y="198628"/>
                  </a:lnTo>
                  <a:lnTo>
                    <a:pt x="1701292" y="187325"/>
                  </a:lnTo>
                  <a:lnTo>
                    <a:pt x="1745996" y="176149"/>
                  </a:lnTo>
                  <a:lnTo>
                    <a:pt x="1792605" y="165608"/>
                  </a:lnTo>
                  <a:lnTo>
                    <a:pt x="1841246" y="155321"/>
                  </a:lnTo>
                  <a:lnTo>
                    <a:pt x="1891919" y="145542"/>
                  </a:lnTo>
                  <a:lnTo>
                    <a:pt x="1944116" y="136271"/>
                  </a:lnTo>
                  <a:lnTo>
                    <a:pt x="1998218" y="127508"/>
                  </a:lnTo>
                  <a:lnTo>
                    <a:pt x="2053590" y="119253"/>
                  </a:lnTo>
                  <a:lnTo>
                    <a:pt x="2168525" y="104521"/>
                  </a:lnTo>
                  <a:lnTo>
                    <a:pt x="2227834" y="98171"/>
                  </a:lnTo>
                  <a:lnTo>
                    <a:pt x="2349119" y="87249"/>
                  </a:lnTo>
                  <a:lnTo>
                    <a:pt x="2410968" y="82931"/>
                  </a:lnTo>
                  <a:lnTo>
                    <a:pt x="2473452" y="79248"/>
                  </a:lnTo>
                  <a:lnTo>
                    <a:pt x="2536444" y="76327"/>
                  </a:lnTo>
                  <a:lnTo>
                    <a:pt x="2599817" y="74168"/>
                  </a:lnTo>
                  <a:lnTo>
                    <a:pt x="2653266" y="73101"/>
                  </a:lnTo>
                  <a:lnTo>
                    <a:pt x="2675717" y="59814"/>
                  </a:lnTo>
                  <a:lnTo>
                    <a:pt x="2653724" y="47170"/>
                  </a:lnTo>
                  <a:close/>
                </a:path>
                <a:path w="2727325" h="669289">
                  <a:moveTo>
                    <a:pt x="1377061" y="351790"/>
                  </a:moveTo>
                  <a:lnTo>
                    <a:pt x="1376807" y="353695"/>
                  </a:lnTo>
                  <a:lnTo>
                    <a:pt x="1376980" y="352884"/>
                  </a:lnTo>
                  <a:lnTo>
                    <a:pt x="1377061" y="351790"/>
                  </a:lnTo>
                  <a:close/>
                </a:path>
                <a:path w="2727325" h="669289">
                  <a:moveTo>
                    <a:pt x="1376980" y="352884"/>
                  </a:moveTo>
                  <a:lnTo>
                    <a:pt x="1376807" y="353695"/>
                  </a:lnTo>
                  <a:lnTo>
                    <a:pt x="1376980" y="352884"/>
                  </a:lnTo>
                  <a:close/>
                </a:path>
                <a:path w="2727325" h="669289">
                  <a:moveTo>
                    <a:pt x="1377215" y="351790"/>
                  </a:moveTo>
                  <a:lnTo>
                    <a:pt x="1377061" y="351790"/>
                  </a:lnTo>
                  <a:lnTo>
                    <a:pt x="1376980" y="352884"/>
                  </a:lnTo>
                  <a:lnTo>
                    <a:pt x="1377215" y="351790"/>
                  </a:lnTo>
                  <a:close/>
                </a:path>
                <a:path w="2727325" h="669289">
                  <a:moveTo>
                    <a:pt x="2704820" y="46736"/>
                  </a:moveTo>
                  <a:lnTo>
                    <a:pt x="2701290" y="46736"/>
                  </a:lnTo>
                  <a:lnTo>
                    <a:pt x="2701417" y="72644"/>
                  </a:lnTo>
                  <a:lnTo>
                    <a:pt x="2663444" y="72898"/>
                  </a:lnTo>
                  <a:lnTo>
                    <a:pt x="2653266" y="73101"/>
                  </a:lnTo>
                  <a:lnTo>
                    <a:pt x="2611247" y="97917"/>
                  </a:lnTo>
                  <a:lnTo>
                    <a:pt x="2609088" y="105918"/>
                  </a:lnTo>
                  <a:lnTo>
                    <a:pt x="2612771" y="112141"/>
                  </a:lnTo>
                  <a:lnTo>
                    <a:pt x="2616454" y="118237"/>
                  </a:lnTo>
                  <a:lnTo>
                    <a:pt x="2624328" y="120269"/>
                  </a:lnTo>
                  <a:lnTo>
                    <a:pt x="2727071" y="59563"/>
                  </a:lnTo>
                  <a:lnTo>
                    <a:pt x="2704820" y="46736"/>
                  </a:lnTo>
                  <a:close/>
                </a:path>
                <a:path w="2727325" h="669289">
                  <a:moveTo>
                    <a:pt x="2675717" y="59814"/>
                  </a:moveTo>
                  <a:lnTo>
                    <a:pt x="2653266" y="73101"/>
                  </a:lnTo>
                  <a:lnTo>
                    <a:pt x="2663444" y="72898"/>
                  </a:lnTo>
                  <a:lnTo>
                    <a:pt x="2701417" y="72644"/>
                  </a:lnTo>
                  <a:lnTo>
                    <a:pt x="2701408" y="70866"/>
                  </a:lnTo>
                  <a:lnTo>
                    <a:pt x="2694940" y="70866"/>
                  </a:lnTo>
                  <a:lnTo>
                    <a:pt x="2675717" y="59814"/>
                  </a:lnTo>
                  <a:close/>
                </a:path>
                <a:path w="2727325" h="669289">
                  <a:moveTo>
                    <a:pt x="2694813" y="48514"/>
                  </a:moveTo>
                  <a:lnTo>
                    <a:pt x="2675717" y="59814"/>
                  </a:lnTo>
                  <a:lnTo>
                    <a:pt x="2694940" y="70866"/>
                  </a:lnTo>
                  <a:lnTo>
                    <a:pt x="2694813" y="48514"/>
                  </a:lnTo>
                  <a:close/>
                </a:path>
                <a:path w="2727325" h="669289">
                  <a:moveTo>
                    <a:pt x="2701298" y="48514"/>
                  </a:moveTo>
                  <a:lnTo>
                    <a:pt x="2694813" y="48514"/>
                  </a:lnTo>
                  <a:lnTo>
                    <a:pt x="2694940" y="70866"/>
                  </a:lnTo>
                  <a:lnTo>
                    <a:pt x="2701408" y="70866"/>
                  </a:lnTo>
                  <a:lnTo>
                    <a:pt x="2701298" y="48514"/>
                  </a:lnTo>
                  <a:close/>
                </a:path>
                <a:path w="2727325" h="669289">
                  <a:moveTo>
                    <a:pt x="2701290" y="46736"/>
                  </a:moveTo>
                  <a:lnTo>
                    <a:pt x="2662809" y="46990"/>
                  </a:lnTo>
                  <a:lnTo>
                    <a:pt x="2653724" y="47170"/>
                  </a:lnTo>
                  <a:lnTo>
                    <a:pt x="2675717" y="59814"/>
                  </a:lnTo>
                  <a:lnTo>
                    <a:pt x="2694813" y="48514"/>
                  </a:lnTo>
                  <a:lnTo>
                    <a:pt x="2701298" y="48514"/>
                  </a:lnTo>
                  <a:lnTo>
                    <a:pt x="2701290" y="46736"/>
                  </a:lnTo>
                  <a:close/>
                </a:path>
                <a:path w="2727325" h="669289">
                  <a:moveTo>
                    <a:pt x="2623693" y="0"/>
                  </a:moveTo>
                  <a:lnTo>
                    <a:pt x="2615692" y="2159"/>
                  </a:lnTo>
                  <a:lnTo>
                    <a:pt x="2608580" y="14605"/>
                  </a:lnTo>
                  <a:lnTo>
                    <a:pt x="2610739" y="22479"/>
                  </a:lnTo>
                  <a:lnTo>
                    <a:pt x="2653724" y="47170"/>
                  </a:lnTo>
                  <a:lnTo>
                    <a:pt x="2662809" y="46990"/>
                  </a:lnTo>
                  <a:lnTo>
                    <a:pt x="2704820" y="46736"/>
                  </a:lnTo>
                  <a:lnTo>
                    <a:pt x="2623693" y="0"/>
                  </a:lnTo>
                  <a:close/>
                </a:path>
              </a:pathLst>
            </a:custGeom>
            <a:solidFill>
              <a:srgbClr val="00A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871C16CB-3034-46D5-9335-7885ADBE4639}"/>
                </a:ext>
              </a:extLst>
            </p:cNvPr>
            <p:cNvSpPr/>
            <p:nvPr/>
          </p:nvSpPr>
          <p:spPr>
            <a:xfrm>
              <a:off x="727710" y="2718053"/>
              <a:ext cx="5919470" cy="1012190"/>
            </a:xfrm>
            <a:custGeom>
              <a:avLst/>
              <a:gdLst/>
              <a:ahLst/>
              <a:cxnLst/>
              <a:rect l="l" t="t" r="r" b="b"/>
              <a:pathLst>
                <a:path w="5919470" h="1012189">
                  <a:moveTo>
                    <a:pt x="0" y="675386"/>
                  </a:moveTo>
                  <a:lnTo>
                    <a:pt x="5289" y="649170"/>
                  </a:lnTo>
                  <a:lnTo>
                    <a:pt x="19715" y="627776"/>
                  </a:lnTo>
                  <a:lnTo>
                    <a:pt x="41110" y="613360"/>
                  </a:lnTo>
                  <a:lnTo>
                    <a:pt x="67310" y="608076"/>
                  </a:lnTo>
                  <a:lnTo>
                    <a:pt x="552958" y="608076"/>
                  </a:lnTo>
                  <a:lnTo>
                    <a:pt x="579173" y="613360"/>
                  </a:lnTo>
                  <a:lnTo>
                    <a:pt x="600567" y="627776"/>
                  </a:lnTo>
                  <a:lnTo>
                    <a:pt x="614983" y="649170"/>
                  </a:lnTo>
                  <a:lnTo>
                    <a:pt x="620268" y="675386"/>
                  </a:lnTo>
                  <a:lnTo>
                    <a:pt x="620268" y="944626"/>
                  </a:lnTo>
                  <a:lnTo>
                    <a:pt x="614983" y="970841"/>
                  </a:lnTo>
                  <a:lnTo>
                    <a:pt x="600567" y="992235"/>
                  </a:lnTo>
                  <a:lnTo>
                    <a:pt x="579173" y="1006651"/>
                  </a:lnTo>
                  <a:lnTo>
                    <a:pt x="552958" y="1011936"/>
                  </a:lnTo>
                  <a:lnTo>
                    <a:pt x="67310" y="1011936"/>
                  </a:lnTo>
                  <a:lnTo>
                    <a:pt x="41110" y="1006651"/>
                  </a:lnTo>
                  <a:lnTo>
                    <a:pt x="19715" y="992235"/>
                  </a:lnTo>
                  <a:lnTo>
                    <a:pt x="5289" y="970841"/>
                  </a:lnTo>
                  <a:lnTo>
                    <a:pt x="0" y="944626"/>
                  </a:lnTo>
                  <a:lnTo>
                    <a:pt x="0" y="675386"/>
                  </a:lnTo>
                  <a:close/>
                </a:path>
                <a:path w="5919470" h="1012189">
                  <a:moveTo>
                    <a:pt x="3360420" y="67818"/>
                  </a:moveTo>
                  <a:lnTo>
                    <a:pt x="3365748" y="41415"/>
                  </a:lnTo>
                  <a:lnTo>
                    <a:pt x="3380279" y="19859"/>
                  </a:lnTo>
                  <a:lnTo>
                    <a:pt x="3401835" y="5328"/>
                  </a:lnTo>
                  <a:lnTo>
                    <a:pt x="3428238" y="0"/>
                  </a:lnTo>
                  <a:lnTo>
                    <a:pt x="5851398" y="0"/>
                  </a:lnTo>
                  <a:lnTo>
                    <a:pt x="5877800" y="5328"/>
                  </a:lnTo>
                  <a:lnTo>
                    <a:pt x="5899356" y="19859"/>
                  </a:lnTo>
                  <a:lnTo>
                    <a:pt x="5913888" y="41415"/>
                  </a:lnTo>
                  <a:lnTo>
                    <a:pt x="5919216" y="67818"/>
                  </a:lnTo>
                  <a:lnTo>
                    <a:pt x="5919216" y="339090"/>
                  </a:lnTo>
                  <a:lnTo>
                    <a:pt x="5913888" y="365492"/>
                  </a:lnTo>
                  <a:lnTo>
                    <a:pt x="5899356" y="387048"/>
                  </a:lnTo>
                  <a:lnTo>
                    <a:pt x="5877800" y="401579"/>
                  </a:lnTo>
                  <a:lnTo>
                    <a:pt x="5851398" y="406908"/>
                  </a:lnTo>
                  <a:lnTo>
                    <a:pt x="3428238" y="406908"/>
                  </a:lnTo>
                  <a:lnTo>
                    <a:pt x="3401835" y="401579"/>
                  </a:lnTo>
                  <a:lnTo>
                    <a:pt x="3380279" y="387048"/>
                  </a:lnTo>
                  <a:lnTo>
                    <a:pt x="3365748" y="365492"/>
                  </a:lnTo>
                  <a:lnTo>
                    <a:pt x="3360420" y="339090"/>
                  </a:lnTo>
                  <a:lnTo>
                    <a:pt x="3360420" y="67818"/>
                  </a:lnTo>
                  <a:close/>
                </a:path>
              </a:pathLst>
            </a:custGeom>
            <a:ln w="28956">
              <a:solidFill>
                <a:srgbClr val="00AF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5">
            <a:extLst>
              <a:ext uri="{FF2B5EF4-FFF2-40B4-BE49-F238E27FC236}">
                <a16:creationId xmlns:a16="http://schemas.microsoft.com/office/drawing/2014/main" id="{1F7F40E7-7888-436A-8175-E81A9938F439}"/>
              </a:ext>
            </a:extLst>
          </p:cNvPr>
          <p:cNvSpPr/>
          <p:nvPr/>
        </p:nvSpPr>
        <p:spPr>
          <a:xfrm>
            <a:off x="545150" y="2325287"/>
            <a:ext cx="7051149" cy="222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521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IP ATD V2.8  Hotel PMS Event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8915891" cy="107823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-"/>
              <a:tabLst>
                <a:tab pos="354965" algn="l"/>
                <a:tab pos="355600" algn="l"/>
              </a:tabLst>
            </a:pPr>
            <a:r>
              <a:rPr lang="en-GB" sz="1800" spc="30" dirty="0">
                <a:latin typeface="DejaVu Sans"/>
                <a:cs typeface="DejaVu Sans"/>
              </a:rPr>
              <a:t>PMS </a:t>
            </a:r>
            <a:r>
              <a:rPr lang="en-GB" sz="1800" spc="-135" dirty="0">
                <a:latin typeface="DejaVu Sans"/>
                <a:cs typeface="DejaVu Sans"/>
              </a:rPr>
              <a:t>event </a:t>
            </a:r>
            <a:r>
              <a:rPr lang="en-GB" sz="1800" spc="-95" dirty="0">
                <a:latin typeface="DejaVu Sans"/>
                <a:cs typeface="DejaVu Sans"/>
              </a:rPr>
              <a:t>(Reservation, </a:t>
            </a:r>
            <a:r>
              <a:rPr lang="en-GB" sz="1800" spc="-75" dirty="0">
                <a:latin typeface="DejaVu Sans"/>
                <a:cs typeface="DejaVu Sans"/>
              </a:rPr>
              <a:t>Check-In, </a:t>
            </a:r>
            <a:r>
              <a:rPr lang="en-GB" sz="1800" spc="-90" dirty="0">
                <a:latin typeface="DejaVu Sans"/>
                <a:cs typeface="DejaVu Sans"/>
              </a:rPr>
              <a:t>Check-Out, </a:t>
            </a:r>
            <a:r>
              <a:rPr lang="en-GB" sz="1800" spc="-114" dirty="0">
                <a:latin typeface="DejaVu Sans"/>
                <a:cs typeface="DejaVu Sans"/>
              </a:rPr>
              <a:t>Wake </a:t>
            </a:r>
            <a:r>
              <a:rPr lang="en-GB" sz="1800" spc="-65" dirty="0">
                <a:latin typeface="DejaVu Sans"/>
                <a:cs typeface="DejaVu Sans"/>
              </a:rPr>
              <a:t>Up…) is </a:t>
            </a:r>
            <a:r>
              <a:rPr lang="en-GB" sz="1800" spc="-105" dirty="0">
                <a:latin typeface="DejaVu Sans"/>
                <a:cs typeface="DejaVu Sans"/>
              </a:rPr>
              <a:t>saved </a:t>
            </a:r>
            <a:r>
              <a:rPr lang="en-GB" sz="1800" spc="-70" dirty="0">
                <a:latin typeface="DejaVu Sans"/>
                <a:cs typeface="DejaVu Sans"/>
              </a:rPr>
              <a:t>as </a:t>
            </a:r>
            <a:r>
              <a:rPr lang="en-GB" sz="1800" spc="10" dirty="0">
                <a:latin typeface="DejaVu Sans"/>
                <a:cs typeface="DejaVu Sans"/>
              </a:rPr>
              <a:t>CSV </a:t>
            </a:r>
            <a:r>
              <a:rPr lang="en-GB" sz="1800" spc="-100" dirty="0">
                <a:latin typeface="DejaVu Sans"/>
                <a:cs typeface="DejaVu Sans"/>
              </a:rPr>
              <a:t>file</a:t>
            </a:r>
            <a:r>
              <a:rPr lang="en-GB" sz="1800" spc="-290" dirty="0">
                <a:latin typeface="DejaVu Sans"/>
                <a:cs typeface="DejaVu Sans"/>
              </a:rPr>
              <a:t> </a:t>
            </a:r>
            <a:r>
              <a:rPr lang="en-GB" sz="1800" spc="-155" dirty="0">
                <a:latin typeface="DejaVu Sans"/>
                <a:cs typeface="DejaVu Sans"/>
              </a:rPr>
              <a:t>format.</a:t>
            </a:r>
            <a:endParaRPr lang="en-GB" sz="18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lang="en-GB" sz="1800" spc="-80" dirty="0">
                <a:latin typeface="DejaVu Sans"/>
                <a:cs typeface="DejaVu Sans"/>
              </a:rPr>
              <a:t>The </a:t>
            </a:r>
            <a:r>
              <a:rPr lang="en-GB" sz="1800" spc="10" dirty="0">
                <a:latin typeface="DejaVu Sans"/>
                <a:cs typeface="DejaVu Sans"/>
              </a:rPr>
              <a:t>CSV </a:t>
            </a:r>
            <a:r>
              <a:rPr lang="en-GB" sz="1800" spc="-100" dirty="0">
                <a:latin typeface="DejaVu Sans"/>
                <a:cs typeface="DejaVu Sans"/>
              </a:rPr>
              <a:t>file </a:t>
            </a:r>
            <a:r>
              <a:rPr lang="en-GB" sz="1800" spc="-65" dirty="0">
                <a:latin typeface="DejaVu Sans"/>
                <a:cs typeface="DejaVu Sans"/>
              </a:rPr>
              <a:t>is </a:t>
            </a:r>
            <a:r>
              <a:rPr lang="en-GB" sz="1800" spc="-105" dirty="0">
                <a:latin typeface="DejaVu Sans"/>
                <a:cs typeface="DejaVu Sans"/>
              </a:rPr>
              <a:t>saved </a:t>
            </a:r>
            <a:r>
              <a:rPr lang="en-GB" sz="1800" spc="-110" dirty="0">
                <a:latin typeface="DejaVu Sans"/>
                <a:cs typeface="DejaVu Sans"/>
              </a:rPr>
              <a:t>in </a:t>
            </a:r>
            <a:r>
              <a:rPr lang="en-GB" sz="1800" spc="-85" dirty="0">
                <a:latin typeface="DejaVu Sans"/>
                <a:cs typeface="DejaVu Sans"/>
              </a:rPr>
              <a:t>C:\Program </a:t>
            </a:r>
            <a:r>
              <a:rPr lang="en-GB" sz="1800" spc="-35" dirty="0">
                <a:latin typeface="DejaVu Sans"/>
                <a:cs typeface="DejaVu Sans"/>
              </a:rPr>
              <a:t>files\</a:t>
            </a:r>
            <a:r>
              <a:rPr lang="en-GB" sz="1800" spc="-35" dirty="0" err="1">
                <a:latin typeface="DejaVu Sans"/>
                <a:cs typeface="DejaVu Sans"/>
              </a:rPr>
              <a:t>iPECS</a:t>
            </a:r>
            <a:r>
              <a:rPr lang="en-GB" sz="1800" spc="-30" dirty="0">
                <a:latin typeface="DejaVu Sans"/>
                <a:cs typeface="DejaVu Sans"/>
              </a:rPr>
              <a:t> </a:t>
            </a:r>
            <a:r>
              <a:rPr lang="en-GB" sz="1800" spc="-95" dirty="0">
                <a:latin typeface="DejaVu Sans"/>
                <a:cs typeface="DejaVu Sans"/>
              </a:rPr>
              <a:t>Attendant\</a:t>
            </a:r>
            <a:r>
              <a:rPr lang="en-GB" sz="1800" spc="-95" dirty="0" err="1">
                <a:latin typeface="DejaVu Sans"/>
                <a:cs typeface="DejaVu Sans"/>
              </a:rPr>
              <a:t>PMSEvent</a:t>
            </a:r>
            <a:endParaRPr lang="en-GB" sz="1800" dirty="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GB" sz="1800" dirty="0"/>
          </a:p>
        </p:txBody>
      </p:sp>
      <p:grpSp>
        <p:nvGrpSpPr>
          <p:cNvPr id="10" name="object 5">
            <a:extLst>
              <a:ext uri="{FF2B5EF4-FFF2-40B4-BE49-F238E27FC236}">
                <a16:creationId xmlns:a16="http://schemas.microsoft.com/office/drawing/2014/main" id="{6D8756DB-7DE3-4FB2-BFCB-519DBC8A3812}"/>
              </a:ext>
            </a:extLst>
          </p:cNvPr>
          <p:cNvGrpSpPr/>
          <p:nvPr/>
        </p:nvGrpSpPr>
        <p:grpSpPr>
          <a:xfrm>
            <a:off x="485600" y="2571710"/>
            <a:ext cx="5400040" cy="3389629"/>
            <a:chOff x="492251" y="1211580"/>
            <a:chExt cx="5400040" cy="3389629"/>
          </a:xfrm>
        </p:grpSpPr>
        <p:sp>
          <p:nvSpPr>
            <p:cNvPr id="14" name="object 6">
              <a:extLst>
                <a:ext uri="{FF2B5EF4-FFF2-40B4-BE49-F238E27FC236}">
                  <a16:creationId xmlns:a16="http://schemas.microsoft.com/office/drawing/2014/main" id="{17F8B240-006A-4A3C-823F-06B3ADB3518D}"/>
                </a:ext>
              </a:extLst>
            </p:cNvPr>
            <p:cNvSpPr/>
            <p:nvPr/>
          </p:nvSpPr>
          <p:spPr>
            <a:xfrm>
              <a:off x="492251" y="1211580"/>
              <a:ext cx="5399532" cy="338937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7">
              <a:extLst>
                <a:ext uri="{FF2B5EF4-FFF2-40B4-BE49-F238E27FC236}">
                  <a16:creationId xmlns:a16="http://schemas.microsoft.com/office/drawing/2014/main" id="{ABE5FDDB-2A3B-45DD-916A-6D0340BA38A2}"/>
                </a:ext>
              </a:extLst>
            </p:cNvPr>
            <p:cNvSpPr/>
            <p:nvPr/>
          </p:nvSpPr>
          <p:spPr>
            <a:xfrm>
              <a:off x="3996690" y="2103881"/>
              <a:ext cx="584200" cy="288290"/>
            </a:xfrm>
            <a:custGeom>
              <a:avLst/>
              <a:gdLst/>
              <a:ahLst/>
              <a:cxnLst/>
              <a:rect l="l" t="t" r="r" b="b"/>
              <a:pathLst>
                <a:path w="584200" h="288289">
                  <a:moveTo>
                    <a:pt x="0" y="48006"/>
                  </a:moveTo>
                  <a:lnTo>
                    <a:pt x="3768" y="29307"/>
                  </a:lnTo>
                  <a:lnTo>
                    <a:pt x="14049" y="14049"/>
                  </a:lnTo>
                  <a:lnTo>
                    <a:pt x="29307" y="3768"/>
                  </a:lnTo>
                  <a:lnTo>
                    <a:pt x="48006" y="0"/>
                  </a:lnTo>
                  <a:lnTo>
                    <a:pt x="535686" y="0"/>
                  </a:lnTo>
                  <a:lnTo>
                    <a:pt x="554384" y="3768"/>
                  </a:lnTo>
                  <a:lnTo>
                    <a:pt x="569642" y="14049"/>
                  </a:lnTo>
                  <a:lnTo>
                    <a:pt x="579923" y="29307"/>
                  </a:lnTo>
                  <a:lnTo>
                    <a:pt x="583692" y="48006"/>
                  </a:lnTo>
                  <a:lnTo>
                    <a:pt x="583692" y="240030"/>
                  </a:lnTo>
                  <a:lnTo>
                    <a:pt x="579923" y="258728"/>
                  </a:lnTo>
                  <a:lnTo>
                    <a:pt x="569642" y="273986"/>
                  </a:lnTo>
                  <a:lnTo>
                    <a:pt x="554384" y="284267"/>
                  </a:lnTo>
                  <a:lnTo>
                    <a:pt x="535686" y="288036"/>
                  </a:lnTo>
                  <a:lnTo>
                    <a:pt x="48006" y="288036"/>
                  </a:lnTo>
                  <a:lnTo>
                    <a:pt x="29307" y="284267"/>
                  </a:lnTo>
                  <a:lnTo>
                    <a:pt x="14049" y="273986"/>
                  </a:lnTo>
                  <a:lnTo>
                    <a:pt x="3768" y="258728"/>
                  </a:lnTo>
                  <a:lnTo>
                    <a:pt x="0" y="240030"/>
                  </a:lnTo>
                  <a:lnTo>
                    <a:pt x="0" y="48006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1172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IP ATD V2.8  Hotel PMS Event Log</a:t>
            </a:r>
          </a:p>
        </p:txBody>
      </p:sp>
      <p:grpSp>
        <p:nvGrpSpPr>
          <p:cNvPr id="7" name="object 5">
            <a:extLst>
              <a:ext uri="{FF2B5EF4-FFF2-40B4-BE49-F238E27FC236}">
                <a16:creationId xmlns:a16="http://schemas.microsoft.com/office/drawing/2014/main" id="{D3E8DAA9-8509-4EF3-BED0-FF68CE1B3F36}"/>
              </a:ext>
            </a:extLst>
          </p:cNvPr>
          <p:cNvGrpSpPr/>
          <p:nvPr/>
        </p:nvGrpSpPr>
        <p:grpSpPr>
          <a:xfrm>
            <a:off x="355569" y="1446376"/>
            <a:ext cx="9321129" cy="4670098"/>
            <a:chOff x="373377" y="1223772"/>
            <a:chExt cx="8590915" cy="4491355"/>
          </a:xfrm>
        </p:grpSpPr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F7642165-7382-4878-9A30-4A9C9E7DB125}"/>
                </a:ext>
              </a:extLst>
            </p:cNvPr>
            <p:cNvSpPr/>
            <p:nvPr/>
          </p:nvSpPr>
          <p:spPr>
            <a:xfrm>
              <a:off x="2115312" y="3029711"/>
              <a:ext cx="6848856" cy="26852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C6D2A0E2-8E0A-461E-B9AB-AB664DC5548D}"/>
                </a:ext>
              </a:extLst>
            </p:cNvPr>
            <p:cNvSpPr/>
            <p:nvPr/>
          </p:nvSpPr>
          <p:spPr>
            <a:xfrm>
              <a:off x="400812" y="1223772"/>
              <a:ext cx="1473708" cy="1514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7E09D6B1-A89E-4182-A125-EF8BC19F14C4}"/>
                </a:ext>
              </a:extLst>
            </p:cNvPr>
            <p:cNvSpPr/>
            <p:nvPr/>
          </p:nvSpPr>
          <p:spPr>
            <a:xfrm>
              <a:off x="387855" y="2145029"/>
              <a:ext cx="1417320" cy="288290"/>
            </a:xfrm>
            <a:custGeom>
              <a:avLst/>
              <a:gdLst/>
              <a:ahLst/>
              <a:cxnLst/>
              <a:rect l="l" t="t" r="r" b="b"/>
              <a:pathLst>
                <a:path w="1417320" h="288289">
                  <a:moveTo>
                    <a:pt x="0" y="48006"/>
                  </a:moveTo>
                  <a:lnTo>
                    <a:pt x="3772" y="29307"/>
                  </a:lnTo>
                  <a:lnTo>
                    <a:pt x="14060" y="14049"/>
                  </a:lnTo>
                  <a:lnTo>
                    <a:pt x="29319" y="3768"/>
                  </a:lnTo>
                  <a:lnTo>
                    <a:pt x="48007" y="0"/>
                  </a:lnTo>
                  <a:lnTo>
                    <a:pt x="1369316" y="0"/>
                  </a:lnTo>
                  <a:lnTo>
                    <a:pt x="1388015" y="3768"/>
                  </a:lnTo>
                  <a:lnTo>
                    <a:pt x="1403273" y="14049"/>
                  </a:lnTo>
                  <a:lnTo>
                    <a:pt x="1413554" y="29307"/>
                  </a:lnTo>
                  <a:lnTo>
                    <a:pt x="1417322" y="48006"/>
                  </a:lnTo>
                  <a:lnTo>
                    <a:pt x="1417322" y="240030"/>
                  </a:lnTo>
                  <a:lnTo>
                    <a:pt x="1413554" y="258728"/>
                  </a:lnTo>
                  <a:lnTo>
                    <a:pt x="1403273" y="273986"/>
                  </a:lnTo>
                  <a:lnTo>
                    <a:pt x="1388015" y="284267"/>
                  </a:lnTo>
                  <a:lnTo>
                    <a:pt x="1369316" y="288036"/>
                  </a:lnTo>
                  <a:lnTo>
                    <a:pt x="48007" y="288036"/>
                  </a:lnTo>
                  <a:lnTo>
                    <a:pt x="29319" y="284267"/>
                  </a:lnTo>
                  <a:lnTo>
                    <a:pt x="14060" y="273986"/>
                  </a:lnTo>
                  <a:lnTo>
                    <a:pt x="3772" y="258728"/>
                  </a:lnTo>
                  <a:lnTo>
                    <a:pt x="0" y="240030"/>
                  </a:lnTo>
                  <a:lnTo>
                    <a:pt x="0" y="48006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E0D1C684-3AEE-456F-A4C5-23DCDE39229C}"/>
                </a:ext>
              </a:extLst>
            </p:cNvPr>
            <p:cNvSpPr/>
            <p:nvPr/>
          </p:nvSpPr>
          <p:spPr>
            <a:xfrm>
              <a:off x="1804797" y="2275331"/>
              <a:ext cx="743585" cy="713740"/>
            </a:xfrm>
            <a:custGeom>
              <a:avLst/>
              <a:gdLst/>
              <a:ahLst/>
              <a:cxnLst/>
              <a:rect l="l" t="t" r="r" b="b"/>
              <a:pathLst>
                <a:path w="743585" h="713739">
                  <a:moveTo>
                    <a:pt x="637032" y="596392"/>
                  </a:moveTo>
                  <a:lnTo>
                    <a:pt x="631063" y="600202"/>
                  </a:lnTo>
                  <a:lnTo>
                    <a:pt x="624967" y="604012"/>
                  </a:lnTo>
                  <a:lnTo>
                    <a:pt x="623062" y="612013"/>
                  </a:lnTo>
                  <a:lnTo>
                    <a:pt x="686181" y="713232"/>
                  </a:lnTo>
                  <a:lnTo>
                    <a:pt x="699975" y="687959"/>
                  </a:lnTo>
                  <a:lnTo>
                    <a:pt x="672465" y="687959"/>
                  </a:lnTo>
                  <a:lnTo>
                    <a:pt x="672326" y="681355"/>
                  </a:lnTo>
                  <a:lnTo>
                    <a:pt x="669417" y="649605"/>
                  </a:lnTo>
                  <a:lnTo>
                    <a:pt x="667068" y="633607"/>
                  </a:lnTo>
                  <a:lnTo>
                    <a:pt x="645033" y="598297"/>
                  </a:lnTo>
                  <a:lnTo>
                    <a:pt x="637032" y="596392"/>
                  </a:lnTo>
                  <a:close/>
                </a:path>
                <a:path w="743585" h="713739">
                  <a:moveTo>
                    <a:pt x="667068" y="633607"/>
                  </a:moveTo>
                  <a:lnTo>
                    <a:pt x="669417" y="649605"/>
                  </a:lnTo>
                  <a:lnTo>
                    <a:pt x="672326" y="681355"/>
                  </a:lnTo>
                  <a:lnTo>
                    <a:pt x="672465" y="687959"/>
                  </a:lnTo>
                  <a:lnTo>
                    <a:pt x="698373" y="687197"/>
                  </a:lnTo>
                  <a:lnTo>
                    <a:pt x="698187" y="681355"/>
                  </a:lnTo>
                  <a:lnTo>
                    <a:pt x="674116" y="681355"/>
                  </a:lnTo>
                  <a:lnTo>
                    <a:pt x="684721" y="661896"/>
                  </a:lnTo>
                  <a:lnTo>
                    <a:pt x="667068" y="633607"/>
                  </a:lnTo>
                  <a:close/>
                </a:path>
                <a:path w="743585" h="713739">
                  <a:moveTo>
                    <a:pt x="728472" y="593852"/>
                  </a:moveTo>
                  <a:lnTo>
                    <a:pt x="720598" y="596138"/>
                  </a:lnTo>
                  <a:lnTo>
                    <a:pt x="717169" y="602361"/>
                  </a:lnTo>
                  <a:lnTo>
                    <a:pt x="694734" y="643524"/>
                  </a:lnTo>
                  <a:lnTo>
                    <a:pt x="695071" y="645795"/>
                  </a:lnTo>
                  <a:lnTo>
                    <a:pt x="698119" y="679196"/>
                  </a:lnTo>
                  <a:lnTo>
                    <a:pt x="698373" y="687197"/>
                  </a:lnTo>
                  <a:lnTo>
                    <a:pt x="672465" y="687959"/>
                  </a:lnTo>
                  <a:lnTo>
                    <a:pt x="699975" y="687959"/>
                  </a:lnTo>
                  <a:lnTo>
                    <a:pt x="739902" y="614807"/>
                  </a:lnTo>
                  <a:lnTo>
                    <a:pt x="743331" y="608457"/>
                  </a:lnTo>
                  <a:lnTo>
                    <a:pt x="741045" y="600583"/>
                  </a:lnTo>
                  <a:lnTo>
                    <a:pt x="728472" y="593852"/>
                  </a:lnTo>
                  <a:close/>
                </a:path>
                <a:path w="743585" h="713739">
                  <a:moveTo>
                    <a:pt x="684721" y="661896"/>
                  </a:moveTo>
                  <a:lnTo>
                    <a:pt x="674116" y="681355"/>
                  </a:lnTo>
                  <a:lnTo>
                    <a:pt x="696468" y="680720"/>
                  </a:lnTo>
                  <a:lnTo>
                    <a:pt x="684721" y="661896"/>
                  </a:lnTo>
                  <a:close/>
                </a:path>
                <a:path w="743585" h="713739">
                  <a:moveTo>
                    <a:pt x="694734" y="643524"/>
                  </a:moveTo>
                  <a:lnTo>
                    <a:pt x="684721" y="661896"/>
                  </a:lnTo>
                  <a:lnTo>
                    <a:pt x="696468" y="680720"/>
                  </a:lnTo>
                  <a:lnTo>
                    <a:pt x="674116" y="681355"/>
                  </a:lnTo>
                  <a:lnTo>
                    <a:pt x="698187" y="681355"/>
                  </a:lnTo>
                  <a:lnTo>
                    <a:pt x="698119" y="679196"/>
                  </a:lnTo>
                  <a:lnTo>
                    <a:pt x="695071" y="645795"/>
                  </a:lnTo>
                  <a:lnTo>
                    <a:pt x="694734" y="643524"/>
                  </a:lnTo>
                  <a:close/>
                </a:path>
                <a:path w="743585" h="713739">
                  <a:moveTo>
                    <a:pt x="762" y="0"/>
                  </a:moveTo>
                  <a:lnTo>
                    <a:pt x="0" y="25908"/>
                  </a:lnTo>
                  <a:lnTo>
                    <a:pt x="32004" y="26924"/>
                  </a:lnTo>
                  <a:lnTo>
                    <a:pt x="63373" y="29845"/>
                  </a:lnTo>
                  <a:lnTo>
                    <a:pt x="125603" y="41402"/>
                  </a:lnTo>
                  <a:lnTo>
                    <a:pt x="186944" y="59817"/>
                  </a:lnTo>
                  <a:lnTo>
                    <a:pt x="246888" y="84963"/>
                  </a:lnTo>
                  <a:lnTo>
                    <a:pt x="305054" y="116205"/>
                  </a:lnTo>
                  <a:lnTo>
                    <a:pt x="360680" y="152908"/>
                  </a:lnTo>
                  <a:lnTo>
                    <a:pt x="413512" y="194691"/>
                  </a:lnTo>
                  <a:lnTo>
                    <a:pt x="462788" y="241046"/>
                  </a:lnTo>
                  <a:lnTo>
                    <a:pt x="508127" y="291465"/>
                  </a:lnTo>
                  <a:lnTo>
                    <a:pt x="549148" y="345313"/>
                  </a:lnTo>
                  <a:lnTo>
                    <a:pt x="585089" y="402336"/>
                  </a:lnTo>
                  <a:lnTo>
                    <a:pt x="615569" y="461645"/>
                  </a:lnTo>
                  <a:lnTo>
                    <a:pt x="640080" y="523113"/>
                  </a:lnTo>
                  <a:lnTo>
                    <a:pt x="658241" y="585851"/>
                  </a:lnTo>
                  <a:lnTo>
                    <a:pt x="667068" y="633607"/>
                  </a:lnTo>
                  <a:lnTo>
                    <a:pt x="684721" y="661896"/>
                  </a:lnTo>
                  <a:lnTo>
                    <a:pt x="694734" y="643524"/>
                  </a:lnTo>
                  <a:lnTo>
                    <a:pt x="690118" y="612394"/>
                  </a:lnTo>
                  <a:lnTo>
                    <a:pt x="683260" y="579374"/>
                  </a:lnTo>
                  <a:lnTo>
                    <a:pt x="664464" y="513969"/>
                  </a:lnTo>
                  <a:lnTo>
                    <a:pt x="638937" y="450469"/>
                  </a:lnTo>
                  <a:lnTo>
                    <a:pt x="607314" y="389001"/>
                  </a:lnTo>
                  <a:lnTo>
                    <a:pt x="570103" y="330200"/>
                  </a:lnTo>
                  <a:lnTo>
                    <a:pt x="527812" y="274574"/>
                  </a:lnTo>
                  <a:lnTo>
                    <a:pt x="480949" y="222504"/>
                  </a:lnTo>
                  <a:lnTo>
                    <a:pt x="430022" y="174752"/>
                  </a:lnTo>
                  <a:lnTo>
                    <a:pt x="375412" y="131572"/>
                  </a:lnTo>
                  <a:lnTo>
                    <a:pt x="317754" y="93599"/>
                  </a:lnTo>
                  <a:lnTo>
                    <a:pt x="257556" y="61341"/>
                  </a:lnTo>
                  <a:lnTo>
                    <a:pt x="195072" y="35179"/>
                  </a:lnTo>
                  <a:lnTo>
                    <a:pt x="131064" y="16002"/>
                  </a:lnTo>
                  <a:lnTo>
                    <a:pt x="65786" y="4064"/>
                  </a:lnTo>
                  <a:lnTo>
                    <a:pt x="32893" y="1016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31242273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 - simple">
  <a:themeElements>
    <a:clrScheme name="PRAGMA COLOURS">
      <a:dk1>
        <a:srgbClr val="56575F"/>
      </a:dk1>
      <a:lt1>
        <a:sysClr val="window" lastClr="FFFFFF"/>
      </a:lt1>
      <a:dk2>
        <a:srgbClr val="0086CD"/>
      </a:dk2>
      <a:lt2>
        <a:srgbClr val="FFFFFF"/>
      </a:lt2>
      <a:accent1>
        <a:srgbClr val="52ACE1"/>
      </a:accent1>
      <a:accent2>
        <a:srgbClr val="214157"/>
      </a:accent2>
      <a:accent3>
        <a:srgbClr val="EF7D00"/>
      </a:accent3>
      <a:accent4>
        <a:srgbClr val="56575F"/>
      </a:accent4>
      <a:accent5>
        <a:srgbClr val="0086CD"/>
      </a:accent5>
      <a:accent6>
        <a:srgbClr val="AAABB3"/>
      </a:accent6>
      <a:hlink>
        <a:srgbClr val="EF7D00"/>
      </a:hlink>
      <a:folHlink>
        <a:srgbClr val="7C797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C64D8F54-F03F-48B0-89F9-741CB41C136A}"/>
    </a:ext>
  </a:extLst>
</a:theme>
</file>

<file path=ppt/theme/theme2.xml><?xml version="1.0" encoding="utf-8"?>
<a:theme xmlns:a="http://schemas.openxmlformats.org/drawingml/2006/main" name="2_Pragma">
  <a:themeElements>
    <a:clrScheme name="Pragma">
      <a:dk1>
        <a:srgbClr val="999999"/>
      </a:dk1>
      <a:lt1>
        <a:sysClr val="window" lastClr="FFFFFF"/>
      </a:lt1>
      <a:dk2>
        <a:srgbClr val="C6093B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000"/>
      </a:hlink>
      <a:folHlink>
        <a:srgbClr val="FF8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78BA7247-C5A0-4E21-86B7-8A59B91BC597}"/>
    </a:ext>
  </a:extLst>
</a:theme>
</file>

<file path=ppt/theme/theme3.xml><?xml version="1.0" encoding="utf-8"?>
<a:theme xmlns:a="http://schemas.openxmlformats.org/drawingml/2006/main" name="Title Slide with Graph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powerpoint template</Template>
  <TotalTime>17163</TotalTime>
  <Words>89</Words>
  <Application>Microsoft Office PowerPoint</Application>
  <PresentationFormat>Custom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DejaVu Sans</vt:lpstr>
      <vt:lpstr>Content slide - simple</vt:lpstr>
      <vt:lpstr>2_Pragma</vt:lpstr>
      <vt:lpstr>Title Slide with Graphic</vt:lpstr>
      <vt:lpstr>PowerPoint Presentation</vt:lpstr>
      <vt:lpstr>IP ATD V2.8  Group Tab Setting Max 100</vt:lpstr>
      <vt:lpstr>IP ATD V2.8  Hotel PMS Event Log</vt:lpstr>
      <vt:lpstr>IP ATD V2.8  Hotel PMS Event Log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Lewis</dc:creator>
  <cp:lastModifiedBy>Mark Jones</cp:lastModifiedBy>
  <cp:revision>429</cp:revision>
  <dcterms:created xsi:type="dcterms:W3CDTF">2015-03-18T09:12:00Z</dcterms:created>
  <dcterms:modified xsi:type="dcterms:W3CDTF">2021-08-10T09:33:45Z</dcterms:modified>
</cp:coreProperties>
</file>