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1" r:id="rId1"/>
    <p:sldMasterId id="2147483740" r:id="rId2"/>
    <p:sldMasterId id="2147483744" r:id="rId3"/>
  </p:sldMasterIdLst>
  <p:notesMasterIdLst>
    <p:notesMasterId r:id="rId12"/>
  </p:notesMasterIdLst>
  <p:handoutMasterIdLst>
    <p:handoutMasterId r:id="rId13"/>
  </p:handoutMasterIdLst>
  <p:sldIdLst>
    <p:sldId id="454" r:id="rId4"/>
    <p:sldId id="631" r:id="rId5"/>
    <p:sldId id="651" r:id="rId6"/>
    <p:sldId id="634" r:id="rId7"/>
    <p:sldId id="635" r:id="rId8"/>
    <p:sldId id="637" r:id="rId9"/>
    <p:sldId id="636" r:id="rId10"/>
    <p:sldId id="638" r:id="rId11"/>
  </p:sldIdLst>
  <p:sldSz cx="10077450" cy="7562850"/>
  <p:notesSz cx="6858000" cy="9144000"/>
  <p:defaultTextStyle>
    <a:defPPr>
      <a:defRPr lang="en-GB"/>
    </a:defPPr>
    <a:lvl1pPr algn="l" defTabSz="5032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503238" indent="-46038" algn="l" defTabSz="5032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1006475" indent="-92075" algn="l" defTabSz="5032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511300" indent="-139700" algn="l" defTabSz="5032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2014538" indent="-185738" algn="l" defTabSz="5032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1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093B"/>
    <a:srgbClr val="E24912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6" autoAdjust="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966" y="108"/>
      </p:cViewPr>
      <p:guideLst>
        <p:guide orient="horz" pos="2382"/>
        <p:guide pos="317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47FE166-99A8-4720-A71C-8625A9EEC644}" type="datetimeFigureOut">
              <a:rPr lang="en-GB"/>
              <a:pPr>
                <a:defRPr/>
              </a:pPr>
              <a:t>07/07/2021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AFC60FD-65E7-42AE-B87C-F9959718402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8203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0D83F22-9219-446E-82BC-2A01DC0651EF}" type="datetimeFigureOut">
              <a:rPr lang="en-GB"/>
              <a:pPr>
                <a:defRPr/>
              </a:pPr>
              <a:t>07/07/2021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3188" y="1143000"/>
            <a:ext cx="4111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30E5F17-6683-4168-911C-CBB4BD282A8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2261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057275" y="1578377"/>
            <a:ext cx="7859713" cy="4301918"/>
          </a:xfrm>
          <a:prstGeom prst="rect">
            <a:avLst/>
          </a:prstGeom>
        </p:spPr>
        <p:txBody>
          <a:bodyPr vert="horz"/>
          <a:lstStyle>
            <a:lvl1pPr marL="377979" indent="-377979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1pPr>
            <a:lvl2pPr marL="818954" indent="-314982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2pPr>
            <a:lvl3pPr marL="1259929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3pPr>
            <a:lvl4pPr marL="1763900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4pPr>
            <a:lvl5pPr marL="2267872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317902"/>
            <a:ext cx="9070975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6110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8474" y="2822368"/>
            <a:ext cx="6441583" cy="1479767"/>
          </a:xfrm>
        </p:spPr>
        <p:txBody>
          <a:bodyPr/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4508" y="2274532"/>
            <a:ext cx="6414572" cy="547836"/>
          </a:xfrm>
        </p:spPr>
        <p:txBody>
          <a:bodyPr/>
          <a:lstStyle>
            <a:lvl1pPr marL="0" indent="0" algn="l">
              <a:buNone/>
              <a:defRPr sz="3600">
                <a:solidFill>
                  <a:schemeClr val="bg1">
                    <a:lumMod val="8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55380" y="2518764"/>
            <a:ext cx="1081088" cy="1080121"/>
          </a:xfrm>
        </p:spPr>
        <p:txBody>
          <a:bodyPr rtlCol="0">
            <a:normAutofit/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/>
              <a:t>Drag picture to placeholder or click icon to add</a:t>
            </a:r>
            <a:endParaRPr lang="en-US" noProof="0" dirty="0"/>
          </a:p>
        </p:txBody>
      </p:sp>
      <p:sp>
        <p:nvSpPr>
          <p:cNvPr id="6" name="Donut 5"/>
          <p:cNvSpPr/>
          <p:nvPr userDrawn="1"/>
        </p:nvSpPr>
        <p:spPr>
          <a:xfrm>
            <a:off x="441129" y="2303066"/>
            <a:ext cx="1484713" cy="1484713"/>
          </a:xfrm>
          <a:prstGeom prst="donut">
            <a:avLst>
              <a:gd name="adj" fmla="val 5192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464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488543" y="2862078"/>
            <a:ext cx="1587" cy="9001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5039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7496" y="2893418"/>
            <a:ext cx="3199847" cy="868773"/>
          </a:xfrm>
        </p:spPr>
        <p:txBody>
          <a:bodyPr>
            <a:normAutofit/>
          </a:bodyPr>
          <a:lstStyle>
            <a:lvl1pPr>
              <a:defRPr sz="47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813969" y="3041823"/>
            <a:ext cx="3195025" cy="831850"/>
          </a:xfrm>
        </p:spPr>
        <p:txBody>
          <a:bodyPr/>
          <a:lstStyle>
            <a:lvl1pPr>
              <a:defRPr sz="3600" baseline="0"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Click to add subtitle</a:t>
            </a: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676454" y="2778434"/>
            <a:ext cx="1081088" cy="1080121"/>
          </a:xfrm>
        </p:spPr>
        <p:txBody>
          <a:bodyPr rtlCol="0">
            <a:normAutofit/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/>
              <a:t>Drag picture to placeholder or click icon to add</a:t>
            </a:r>
            <a:endParaRPr lang="en-US" noProof="0" dirty="0"/>
          </a:p>
        </p:txBody>
      </p:sp>
      <p:sp>
        <p:nvSpPr>
          <p:cNvPr id="9" name="Donut 8"/>
          <p:cNvSpPr/>
          <p:nvPr userDrawn="1"/>
        </p:nvSpPr>
        <p:spPr>
          <a:xfrm>
            <a:off x="441129" y="2592474"/>
            <a:ext cx="1484713" cy="1484713"/>
          </a:xfrm>
          <a:prstGeom prst="donut">
            <a:avLst>
              <a:gd name="adj" fmla="val 5192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468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3425" y="1587405"/>
            <a:ext cx="6290846" cy="868773"/>
          </a:xfrm>
        </p:spPr>
        <p:txBody>
          <a:bodyPr>
            <a:normAutofit/>
          </a:bodyPr>
          <a:lstStyle>
            <a:lvl1pPr>
              <a:defRPr sz="47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5001" y="2739309"/>
            <a:ext cx="4647440" cy="2984518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bg1">
                    <a:lumMod val="85000"/>
                  </a:schemeClr>
                </a:solidFill>
                <a:latin typeface="+mn-lt"/>
                <a:cs typeface="Arial"/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82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15002" y="1533525"/>
            <a:ext cx="4647440" cy="1755775"/>
          </a:xfrm>
          <a:prstGeom prst="rect">
            <a:avLst/>
          </a:prstGeom>
        </p:spPr>
        <p:txBody>
          <a:bodyPr vert="horz"/>
          <a:lstStyle>
            <a:lvl1pPr algn="l">
              <a:defRPr sz="54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715001" y="3771900"/>
            <a:ext cx="4647440" cy="298451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075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7490" y="1578377"/>
            <a:ext cx="7054215" cy="3939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EF7D00"/>
                </a:solidFill>
                <a:latin typeface="Arial"/>
                <a:cs typeface="Arial"/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057275" y="2063795"/>
            <a:ext cx="7916863" cy="3732094"/>
          </a:xfrm>
          <a:prstGeom prst="rect">
            <a:avLst/>
          </a:prstGeom>
        </p:spPr>
        <p:txBody>
          <a:bodyPr vert="horz"/>
          <a:lstStyle>
            <a:lvl1pPr marL="377979" indent="-377979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1pPr>
            <a:lvl2pPr marL="818954" indent="-314982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2pPr>
            <a:lvl3pPr marL="1259929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3pPr>
            <a:lvl4pPr marL="1763900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4pPr>
            <a:lvl5pPr marL="2267872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9"/>
          <p:cNvSpPr>
            <a:spLocks noGrp="1"/>
          </p:cNvSpPr>
          <p:nvPr>
            <p:ph type="title"/>
          </p:nvPr>
        </p:nvSpPr>
        <p:spPr>
          <a:xfrm>
            <a:off x="457200" y="317902"/>
            <a:ext cx="9070975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5005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box Subhea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876300" y="1619250"/>
            <a:ext cx="4203700" cy="1187450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039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2000" y="1708150"/>
            <a:ext cx="2649489" cy="99218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56575F"/>
                </a:solidFill>
                <a:latin typeface="Arial"/>
                <a:cs typeface="Arial"/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1114039" y="1708150"/>
            <a:ext cx="917575" cy="9921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EF7D00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057275" y="2996418"/>
            <a:ext cx="7870825" cy="2879464"/>
          </a:xfrm>
          <a:prstGeom prst="rect">
            <a:avLst/>
          </a:prstGeom>
        </p:spPr>
        <p:txBody>
          <a:bodyPr vert="horz"/>
          <a:lstStyle>
            <a:lvl1pPr marL="377979" indent="-377979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1pPr>
            <a:lvl2pPr marL="818954" indent="-314982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2pPr>
            <a:lvl3pPr marL="1259929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3pPr>
            <a:lvl4pPr marL="1763900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4pPr>
            <a:lvl5pPr marL="2267872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317902"/>
            <a:ext cx="9070975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2477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Icon Subhea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1057275" y="1244600"/>
            <a:ext cx="917575" cy="9921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EF7D00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057275" y="2632075"/>
            <a:ext cx="6864350" cy="3651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rgbClr val="EF7D00"/>
                </a:solidFill>
              </a:defRPr>
            </a:lvl1pPr>
            <a:lvl2pPr marL="503972" indent="0">
              <a:buNone/>
              <a:defRPr sz="1800">
                <a:solidFill>
                  <a:srgbClr val="C6093B"/>
                </a:solidFill>
              </a:defRPr>
            </a:lvl2pPr>
            <a:lvl3pPr marL="1007943" indent="0">
              <a:buNone/>
              <a:defRPr sz="1800">
                <a:solidFill>
                  <a:srgbClr val="C6093B"/>
                </a:solidFill>
              </a:defRPr>
            </a:lvl3pPr>
            <a:lvl4pPr marL="1511914" indent="0">
              <a:buNone/>
              <a:defRPr sz="1800">
                <a:solidFill>
                  <a:srgbClr val="C6093B"/>
                </a:solidFill>
              </a:defRPr>
            </a:lvl4pPr>
            <a:lvl5pPr marL="2015886" indent="0">
              <a:buNone/>
              <a:defRPr sz="1800">
                <a:solidFill>
                  <a:srgbClr val="C6093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057275" y="3005344"/>
            <a:ext cx="7870825" cy="2776478"/>
          </a:xfrm>
          <a:prstGeom prst="rect">
            <a:avLst/>
          </a:prstGeom>
        </p:spPr>
        <p:txBody>
          <a:bodyPr vert="horz"/>
          <a:lstStyle>
            <a:lvl1pPr marL="377979" indent="-377979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1pPr>
            <a:lvl2pPr marL="818954" indent="-314982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2pPr>
            <a:lvl3pPr marL="1259929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3pPr>
            <a:lvl4pPr marL="1763900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4pPr>
            <a:lvl5pPr marL="2267872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>
          <a:xfrm>
            <a:off x="457200" y="317902"/>
            <a:ext cx="9070975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723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oxed su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5080000" y="1511300"/>
            <a:ext cx="3640138" cy="2047875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039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080000" y="3738563"/>
            <a:ext cx="3640137" cy="2047875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039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1162050" y="1511300"/>
            <a:ext cx="3640138" cy="2047875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039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163638" y="3738563"/>
            <a:ext cx="3638550" cy="2047875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039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1427" y="1709799"/>
            <a:ext cx="2106505" cy="172271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rgbClr val="56575F"/>
                </a:solidFill>
                <a:latin typeface="Arial"/>
                <a:cs typeface="Arial"/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1338549" y="1699206"/>
            <a:ext cx="917575" cy="9921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EF7D00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3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1338549" y="3944783"/>
            <a:ext cx="917575" cy="9921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EF7D00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339152" y="1709799"/>
            <a:ext cx="917575" cy="9921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EF7D00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5294432" y="3945045"/>
            <a:ext cx="917575" cy="9921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EF7D00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2451426" y="3945045"/>
            <a:ext cx="2106505" cy="171016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56575F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>
          <a:xfrm>
            <a:off x="6382903" y="1708607"/>
            <a:ext cx="2113983" cy="17239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56575F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7"/>
          </p:nvPr>
        </p:nvSpPr>
        <p:spPr>
          <a:xfrm>
            <a:off x="6382903" y="3944782"/>
            <a:ext cx="2113983" cy="171042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56575F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itle 9"/>
          <p:cNvSpPr>
            <a:spLocks noGrp="1"/>
          </p:cNvSpPr>
          <p:nvPr>
            <p:ph type="title"/>
          </p:nvPr>
        </p:nvSpPr>
        <p:spPr>
          <a:xfrm>
            <a:off x="457200" y="317902"/>
            <a:ext cx="9070975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511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838092" y="1584325"/>
            <a:ext cx="3691671" cy="414772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500">
                <a:solidFill>
                  <a:srgbClr val="EF7D00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03238" y="1584325"/>
            <a:ext cx="5138737" cy="4147724"/>
          </a:xfrm>
          <a:prstGeom prst="rect">
            <a:avLst/>
          </a:prstGeom>
        </p:spPr>
        <p:txBody>
          <a:bodyPr vert="horz"/>
          <a:lstStyle>
            <a:lvl1pPr marL="377979" indent="-377979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1pPr>
            <a:lvl2pPr marL="818954" indent="-314982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2pPr>
            <a:lvl3pPr marL="1259929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3pPr>
            <a:lvl4pPr marL="1763900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4pPr>
            <a:lvl5pPr marL="2267872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9"/>
          <p:cNvSpPr>
            <a:spLocks noGrp="1"/>
          </p:cNvSpPr>
          <p:nvPr>
            <p:ph type="title"/>
          </p:nvPr>
        </p:nvSpPr>
        <p:spPr>
          <a:xfrm>
            <a:off x="457200" y="317902"/>
            <a:ext cx="9070975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7009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9"/>
          <p:cNvSpPr>
            <a:spLocks noGrp="1"/>
          </p:cNvSpPr>
          <p:nvPr>
            <p:ph type="title"/>
          </p:nvPr>
        </p:nvSpPr>
        <p:spPr>
          <a:xfrm>
            <a:off x="457200" y="317902"/>
            <a:ext cx="9070975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  <p:sp>
        <p:nvSpPr>
          <p:cNvPr id="9" name="Table Placeholder 8"/>
          <p:cNvSpPr>
            <a:spLocks noGrp="1"/>
          </p:cNvSpPr>
          <p:nvPr>
            <p:ph type="tbl" sz="quarter" idx="10" hasCustomPrompt="1"/>
          </p:nvPr>
        </p:nvSpPr>
        <p:spPr>
          <a:xfrm>
            <a:off x="457200" y="1541463"/>
            <a:ext cx="9264650" cy="4157662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 baseline="0">
                <a:solidFill>
                  <a:srgbClr val="EF7D00"/>
                </a:solidFill>
                <a:latin typeface="+mn-lt"/>
              </a:defRPr>
            </a:lvl1pPr>
          </a:lstStyle>
          <a:p>
            <a:r>
              <a:rPr lang="en-AU" altLang="ja-JP" dirty="0"/>
              <a:t>Click icon to insert table</a:t>
            </a:r>
            <a:endParaRPr lang="ja-JP" alt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179513"/>
            <a:ext cx="6905625" cy="361950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 baseline="0"/>
            </a:lvl1pPr>
          </a:lstStyle>
          <a:p>
            <a:pPr lvl="0"/>
            <a:r>
              <a:rPr lang="en-AU" altLang="ja-JP" dirty="0"/>
              <a:t>Click to edit subtitle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3274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/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503239" y="1483895"/>
            <a:ext cx="9025792" cy="3938337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solidFill>
                  <a:srgbClr val="EF7D00"/>
                </a:solidFill>
              </a:defRPr>
            </a:lvl1pPr>
          </a:lstStyle>
          <a:p>
            <a:r>
              <a:rPr lang="en-US" dirty="0"/>
              <a:t>Click icon to add chart</a:t>
            </a:r>
            <a:endParaRPr lang="en-GB" dirty="0"/>
          </a:p>
        </p:txBody>
      </p:sp>
      <p:sp>
        <p:nvSpPr>
          <p:cNvPr id="6" name="Title 9"/>
          <p:cNvSpPr>
            <a:spLocks noGrp="1"/>
          </p:cNvSpPr>
          <p:nvPr>
            <p:ph type="title"/>
          </p:nvPr>
        </p:nvSpPr>
        <p:spPr>
          <a:xfrm>
            <a:off x="457200" y="317902"/>
            <a:ext cx="9070975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4565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Content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238" y="306606"/>
            <a:ext cx="9025792" cy="536830"/>
          </a:xfrm>
          <a:prstGeom prst="rect">
            <a:avLst/>
          </a:prstGeom>
        </p:spPr>
        <p:txBody>
          <a:bodyPr/>
          <a:lstStyle>
            <a:lvl1pPr algn="l">
              <a:defRPr sz="2500">
                <a:solidFill>
                  <a:srgbClr val="C6093B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7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0" y="894926"/>
            <a:ext cx="8954824" cy="192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0" y="896400"/>
            <a:ext cx="8954824" cy="192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Content-slide_simple_Content slide 2.png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-1" y="18699"/>
            <a:ext cx="10084565" cy="755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078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6" r:id="rId9"/>
  </p:sldLayoutIdLst>
  <p:txStyles>
    <p:titleStyle>
      <a:lvl1pPr algn="ctr" defTabSz="503238" rtl="0" eaLnBrk="1" fontAlgn="base" hangingPunct="1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200"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914400"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371600"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828800"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marL="377825" indent="-377825" algn="l" defTabSz="5032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817563" indent="-314325" algn="l" defTabSz="5032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258888" indent="-250825" algn="l" defTabSz="5032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763713" indent="-250825" algn="l" defTabSz="5032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266950" indent="-250825" algn="l" defTabSz="5032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771844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2AD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lue-title-slide_Title slide with logos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5331"/>
            <a:ext cx="10077450" cy="7552187"/>
          </a:xfrm>
          <a:prstGeom prst="rect">
            <a:avLst/>
          </a:prstGeom>
        </p:spPr>
      </p:pic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2170928" y="3234069"/>
            <a:ext cx="6003925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Main Title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63763" y="2686050"/>
            <a:ext cx="270033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Sub Title </a:t>
            </a:r>
          </a:p>
        </p:txBody>
      </p:sp>
    </p:spTree>
    <p:extLst>
      <p:ext uri="{BB962C8B-B14F-4D97-AF65-F5344CB8AC3E}">
        <p14:creationId xmlns:p14="http://schemas.microsoft.com/office/powerpoint/2010/main" val="2048421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</p:sldLayoutIdLst>
  <p:txStyles>
    <p:titleStyle>
      <a:lvl1pPr algn="l" defTabSz="503238" rtl="0" fontAlgn="base">
        <a:spcBef>
          <a:spcPct val="0"/>
        </a:spcBef>
        <a:spcAft>
          <a:spcPct val="0"/>
        </a:spcAft>
        <a:defRPr sz="5400" kern="1200">
          <a:solidFill>
            <a:schemeClr val="bg1"/>
          </a:solidFill>
          <a:latin typeface="+mj-lt"/>
          <a:ea typeface="MS PGothic" panose="020B0600070205080204" pitchFamily="34" charset="-128"/>
          <a:cs typeface="+mj-cs"/>
        </a:defRPr>
      </a:lvl1pPr>
      <a:lvl2pPr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200"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914400"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371600"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828800"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algn="l" defTabSz="503238" rtl="0" fontAlgn="base">
        <a:spcBef>
          <a:spcPct val="20000"/>
        </a:spcBef>
        <a:spcAft>
          <a:spcPct val="0"/>
        </a:spcAft>
        <a:buFont typeface="Arial" panose="020B0604020202020204" pitchFamily="34" charset="0"/>
        <a:defRPr sz="3600" kern="1200">
          <a:solidFill>
            <a:schemeClr val="bg1">
              <a:lumMod val="75000"/>
            </a:schemeClr>
          </a:solidFill>
          <a:latin typeface="+mn-lt"/>
          <a:ea typeface="MS PGothic" panose="020B0600070205080204" pitchFamily="34" charset="-128"/>
          <a:cs typeface="+mn-cs"/>
        </a:defRPr>
      </a:lvl1pPr>
      <a:lvl2pPr marL="817563" indent="-314325" algn="l" defTabSz="50323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258888" indent="-250825" algn="l" defTabSz="50323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763713" indent="-250825" algn="l" defTabSz="50323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266950" indent="-250825" algn="l" defTabSz="50323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771844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349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3">
            <a:extLst>
              <a:ext uri="{FF2B5EF4-FFF2-40B4-BE49-F238E27FC236}">
                <a16:creationId xmlns:a16="http://schemas.microsoft.com/office/drawing/2014/main" id="{C92C7812-D541-4302-8E05-DC56794E69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" b="73"/>
          <a:stretch>
            <a:fillRect/>
          </a:stretch>
        </p:blipFill>
        <p:spPr bwMode="auto">
          <a:xfrm>
            <a:off x="655371" y="2536374"/>
            <a:ext cx="1081088" cy="1080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03D8B5D6-F6D2-4336-8EAB-DB304DBD7B04}"/>
              </a:ext>
            </a:extLst>
          </p:cNvPr>
          <p:cNvSpPr txBox="1">
            <a:spLocks/>
          </p:cNvSpPr>
          <p:nvPr/>
        </p:nvSpPr>
        <p:spPr bwMode="auto">
          <a:xfrm>
            <a:off x="2330316" y="2301658"/>
            <a:ext cx="7091763" cy="1479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>
            <a:lvl1pPr algn="l" defTabSz="503238" rtl="0" fontAlgn="base"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bg1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defTabSz="503238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algn="l" defTabSz="503238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algn="l" defTabSz="503238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algn="l" defTabSz="503238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algn="l" defTabSz="503238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algn="l" defTabSz="503238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algn="l" defTabSz="503238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algn="l" defTabSz="503238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sz="4000" dirty="0"/>
              <a:t>IP-DECT 130dB Multi-cell</a:t>
            </a:r>
            <a:br>
              <a:rPr lang="en-GB" sz="4000" dirty="0"/>
            </a:br>
            <a:r>
              <a:rPr lang="en-GB" sz="4000" dirty="0"/>
              <a:t>Set up</a:t>
            </a:r>
          </a:p>
        </p:txBody>
      </p:sp>
    </p:spTree>
    <p:extLst>
      <p:ext uri="{BB962C8B-B14F-4D97-AF65-F5344CB8AC3E}">
        <p14:creationId xmlns:p14="http://schemas.microsoft.com/office/powerpoint/2010/main" val="2651983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200" b="1" dirty="0">
                <a:solidFill>
                  <a:schemeClr val="tx1"/>
                </a:solidFill>
                <a:latin typeface="+mj-lt"/>
                <a:cs typeface="+mj-cs"/>
              </a:rPr>
              <a:t>Multi-cell: Base 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4294967295"/>
          </p:nvPr>
        </p:nvSpPr>
        <p:spPr>
          <a:xfrm>
            <a:off x="363278" y="1192482"/>
            <a:ext cx="8915891" cy="107823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lr>
                <a:schemeClr val="accent3"/>
              </a:buClr>
            </a:pPr>
            <a:r>
              <a:rPr lang="en-GB" sz="1800" dirty="0"/>
              <a:t>Check all bases stations are on the same software version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EB0FD83-2B35-4251-888F-08D8F8355E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238" y="2101065"/>
            <a:ext cx="8486775" cy="35814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15A69AA-C217-4883-B244-E1DF37C99122}"/>
              </a:ext>
            </a:extLst>
          </p:cNvPr>
          <p:cNvSpPr/>
          <p:nvPr/>
        </p:nvSpPr>
        <p:spPr>
          <a:xfrm>
            <a:off x="5746922" y="4382786"/>
            <a:ext cx="2211355" cy="25223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214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200" b="1" dirty="0">
                <a:solidFill>
                  <a:schemeClr val="tx1"/>
                </a:solidFill>
                <a:latin typeface="+mj-lt"/>
                <a:cs typeface="+mj-cs"/>
              </a:rPr>
              <a:t>Multi-cell: Primary 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4294967295"/>
          </p:nvPr>
        </p:nvSpPr>
        <p:spPr>
          <a:xfrm>
            <a:off x="363278" y="1192482"/>
            <a:ext cx="8915891" cy="107823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lr>
                <a:schemeClr val="accent3"/>
              </a:buClr>
            </a:pPr>
            <a:r>
              <a:rPr lang="en-GB" sz="1800" dirty="0"/>
              <a:t>On the first base station at least one extension should be registered</a:t>
            </a:r>
          </a:p>
          <a:p>
            <a:pPr>
              <a:buClr>
                <a:schemeClr val="accent3"/>
              </a:buClr>
            </a:pPr>
            <a:r>
              <a:rPr lang="en-GB" sz="1800" dirty="0"/>
              <a:t>Enable Multi cell system and save and reboot</a:t>
            </a:r>
          </a:p>
          <a:p>
            <a:pPr>
              <a:buClr>
                <a:schemeClr val="accent3"/>
              </a:buClr>
            </a:pPr>
            <a:r>
              <a:rPr lang="en-GB" sz="1800" dirty="0"/>
              <a:t>Multi cell status is Unchained Allowed to join as Primary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B8E35A-48C6-4EFC-BDF5-BFD03FD12B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98" y="2747874"/>
            <a:ext cx="4703480" cy="289501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6A7FA2C-A3E0-4D8E-93D0-EB1A644EC1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8725" y="2747874"/>
            <a:ext cx="4832327" cy="289501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15A69AA-C217-4883-B244-E1DF37C99122}"/>
              </a:ext>
            </a:extLst>
          </p:cNvPr>
          <p:cNvSpPr/>
          <p:nvPr/>
        </p:nvSpPr>
        <p:spPr>
          <a:xfrm>
            <a:off x="7659697" y="3508312"/>
            <a:ext cx="2211355" cy="35824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3C5E18-80AB-4411-965F-ED1EA996F77D}"/>
              </a:ext>
            </a:extLst>
          </p:cNvPr>
          <p:cNvSpPr/>
          <p:nvPr/>
        </p:nvSpPr>
        <p:spPr>
          <a:xfrm>
            <a:off x="3144416" y="4310743"/>
            <a:ext cx="1676807" cy="24288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907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200" b="1" dirty="0">
                <a:solidFill>
                  <a:schemeClr val="tx1"/>
                </a:solidFill>
                <a:latin typeface="+mj-lt"/>
                <a:cs typeface="+mj-cs"/>
              </a:rPr>
              <a:t>Multi-cell: Second 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4294967295"/>
          </p:nvPr>
        </p:nvSpPr>
        <p:spPr>
          <a:xfrm>
            <a:off x="503238" y="1349376"/>
            <a:ext cx="8078787" cy="66554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buClr>
                <a:schemeClr val="accent3"/>
              </a:buClr>
            </a:pPr>
            <a:r>
              <a:rPr lang="en-GB" sz="1800" dirty="0"/>
              <a:t>Connect  a second base and enable multi cell, Save and Reboot</a:t>
            </a:r>
          </a:p>
          <a:p>
            <a:pPr>
              <a:buClr>
                <a:schemeClr val="accent3"/>
              </a:buClr>
            </a:pPr>
            <a:r>
              <a:rPr lang="en-GB" sz="1800" dirty="0"/>
              <a:t>Multi Cell initial status, Unchained Allowed to Join as Secondary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CDF14C-D228-426A-A4ED-675394D836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001" y="2520858"/>
            <a:ext cx="5376633" cy="330933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9E2B93F-F0B8-49B3-B4CB-ECFDECA94453}"/>
              </a:ext>
            </a:extLst>
          </p:cNvPr>
          <p:cNvSpPr/>
          <p:nvPr/>
        </p:nvSpPr>
        <p:spPr>
          <a:xfrm>
            <a:off x="3726238" y="4277104"/>
            <a:ext cx="2211355" cy="35824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57A7938-AADE-4BF4-9273-808E8B22A0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7593" y="2604691"/>
            <a:ext cx="394335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619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200" b="1" dirty="0">
                <a:solidFill>
                  <a:schemeClr val="tx1"/>
                </a:solidFill>
                <a:latin typeface="+mj-lt"/>
                <a:cs typeface="+mj-cs"/>
              </a:rPr>
              <a:t>Multi-cell: Second 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4294967295"/>
          </p:nvPr>
        </p:nvSpPr>
        <p:spPr>
          <a:xfrm>
            <a:off x="503238" y="1034582"/>
            <a:ext cx="9025792" cy="66554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lr>
                <a:schemeClr val="accent3"/>
              </a:buClr>
            </a:pPr>
            <a:r>
              <a:rPr lang="en-GB" sz="1800" dirty="0"/>
              <a:t>On the second base when synchronised (up to 5mins) check the multi cell status</a:t>
            </a:r>
            <a:endParaRPr lang="en-GB" dirty="0"/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AF0FE6-9DB3-4E76-AF46-BB6EFE5507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325" y="1436768"/>
            <a:ext cx="6386610" cy="536913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35CFD19-0F50-48BF-88D0-DF066DEE2FA2}"/>
              </a:ext>
            </a:extLst>
          </p:cNvPr>
          <p:cNvSpPr/>
          <p:nvPr/>
        </p:nvSpPr>
        <p:spPr>
          <a:xfrm>
            <a:off x="1953421" y="2168386"/>
            <a:ext cx="4111477" cy="66554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484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200" b="1" dirty="0">
                <a:solidFill>
                  <a:schemeClr val="tx1"/>
                </a:solidFill>
                <a:latin typeface="+mj-lt"/>
                <a:cs typeface="+mj-cs"/>
              </a:rPr>
              <a:t>Multi-cell: Second 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4294967295"/>
          </p:nvPr>
        </p:nvSpPr>
        <p:spPr>
          <a:xfrm>
            <a:off x="503238" y="1349376"/>
            <a:ext cx="8274570" cy="9487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buClr>
                <a:schemeClr val="accent3"/>
              </a:buClr>
            </a:pPr>
            <a:r>
              <a:rPr lang="en-GB" sz="1800" dirty="0"/>
              <a:t>Check the second base is synchronised (locked) to the primary base station in the Base Station Group </a:t>
            </a:r>
          </a:p>
          <a:p>
            <a:pPr>
              <a:buClr>
                <a:schemeClr val="accent3"/>
              </a:buClr>
            </a:pPr>
            <a:r>
              <a:rPr lang="en-GB" sz="1800" dirty="0"/>
              <a:t>You can see the base relationship in the DECT Chain</a:t>
            </a:r>
          </a:p>
          <a:p>
            <a:pPr marL="0" indent="0">
              <a:buClr>
                <a:schemeClr val="accent3"/>
              </a:buClr>
              <a:buNone/>
            </a:pP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AA28EE4-7E72-49D6-8F11-F44C82D556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462" y="2918927"/>
            <a:ext cx="9048750" cy="314325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9F5F9A5-0F95-498F-BBD2-B201E16A45DD}"/>
              </a:ext>
            </a:extLst>
          </p:cNvPr>
          <p:cNvSpPr/>
          <p:nvPr/>
        </p:nvSpPr>
        <p:spPr>
          <a:xfrm>
            <a:off x="7716416" y="4367982"/>
            <a:ext cx="755780" cy="35824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507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200" b="1" dirty="0">
                <a:solidFill>
                  <a:schemeClr val="tx1"/>
                </a:solidFill>
                <a:latin typeface="+mj-lt"/>
                <a:cs typeface="+mj-cs"/>
              </a:rPr>
              <a:t>Multi-cell: Primary after multi-cell synchronisation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4294967295"/>
          </p:nvPr>
        </p:nvSpPr>
        <p:spPr>
          <a:xfrm>
            <a:off x="503238" y="1349376"/>
            <a:ext cx="8078787" cy="66554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lr>
                <a:schemeClr val="accent3"/>
              </a:buClr>
            </a:pPr>
            <a:r>
              <a:rPr lang="en-GB" sz="1800" dirty="0"/>
              <a:t>Primary base shows Multi cell Ready(Keep Alive) Primary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62FA26F-3B09-4A7A-AE87-1FCD81E8AE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238" y="2333721"/>
            <a:ext cx="8458200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158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200" b="1" dirty="0">
                <a:solidFill>
                  <a:schemeClr val="tx1"/>
                </a:solidFill>
                <a:latin typeface="+mj-lt"/>
                <a:cs typeface="+mj-cs"/>
              </a:rPr>
              <a:t>Multi-cell:</a:t>
            </a:r>
            <a:r>
              <a:rPr lang="en-GB" sz="2200" b="1" dirty="0">
                <a:solidFill>
                  <a:schemeClr val="tx1"/>
                </a:solidFill>
              </a:rPr>
              <a:t> Primary after multi-cell synchronisation</a:t>
            </a:r>
            <a:endParaRPr lang="en-GB" sz="2200" b="1" dirty="0">
              <a:solidFill>
                <a:schemeClr val="tx1"/>
              </a:solidFill>
              <a:latin typeface="+mj-lt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4294967295"/>
          </p:nvPr>
        </p:nvSpPr>
        <p:spPr>
          <a:xfrm>
            <a:off x="503238" y="1349376"/>
            <a:ext cx="8078787" cy="66554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lr>
                <a:schemeClr val="accent3"/>
              </a:buClr>
            </a:pPr>
            <a:r>
              <a:rPr lang="en-GB" sz="1800" dirty="0"/>
              <a:t>On the Primary base Multi Cell, the Base Station Group you can see the primary and second base (Locked) and the DECT Chain.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4B6AC7-D7E0-41C1-8C46-54B8305B05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537" y="2461833"/>
            <a:ext cx="9096375" cy="3086100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97ECC54-0826-4ABE-89E7-531819A31B7C}"/>
              </a:ext>
            </a:extLst>
          </p:cNvPr>
          <p:cNvSpPr txBox="1">
            <a:spLocks/>
          </p:cNvSpPr>
          <p:nvPr/>
        </p:nvSpPr>
        <p:spPr>
          <a:xfrm>
            <a:off x="301075" y="5880703"/>
            <a:ext cx="8078787" cy="665542"/>
          </a:xfrm>
          <a:prstGeom prst="rect">
            <a:avLst/>
          </a:prstGeom>
        </p:spPr>
        <p:txBody>
          <a:bodyPr>
            <a:normAutofit/>
          </a:bodyPr>
          <a:lstStyle>
            <a:lvl1pPr marL="377825" indent="-377825" algn="l" defTabSz="503238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817563" indent="-314325" algn="l" defTabSz="503238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258888" indent="-250825" algn="l" defTabSz="503238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763713" indent="-250825" algn="l" defTabSz="503238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266950" indent="-250825" algn="l" defTabSz="503238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771844" indent="-251986" algn="l" defTabSz="50397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50397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50397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50397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3"/>
              </a:buClr>
            </a:pPr>
            <a:r>
              <a:rPr lang="en-GB" sz="1800" dirty="0"/>
              <a:t>Repeat this process to add more bases stations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0885563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slide - simple">
  <a:themeElements>
    <a:clrScheme name="PRAGMA COLOURS">
      <a:dk1>
        <a:srgbClr val="56575F"/>
      </a:dk1>
      <a:lt1>
        <a:sysClr val="window" lastClr="FFFFFF"/>
      </a:lt1>
      <a:dk2>
        <a:srgbClr val="0086CD"/>
      </a:dk2>
      <a:lt2>
        <a:srgbClr val="FFFFFF"/>
      </a:lt2>
      <a:accent1>
        <a:srgbClr val="52ACE1"/>
      </a:accent1>
      <a:accent2>
        <a:srgbClr val="214157"/>
      </a:accent2>
      <a:accent3>
        <a:srgbClr val="EF7D00"/>
      </a:accent3>
      <a:accent4>
        <a:srgbClr val="56575F"/>
      </a:accent4>
      <a:accent5>
        <a:srgbClr val="0086CD"/>
      </a:accent5>
      <a:accent6>
        <a:srgbClr val="AAABB3"/>
      </a:accent6>
      <a:hlink>
        <a:srgbClr val="EF7D00"/>
      </a:hlink>
      <a:folHlink>
        <a:srgbClr val="7C797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623E708B-717A-49CE-8382-7475F7A36095}" vid="{C64D8F54-F03F-48B0-89F9-741CB41C136A}"/>
    </a:ext>
  </a:extLst>
</a:theme>
</file>

<file path=ppt/theme/theme2.xml><?xml version="1.0" encoding="utf-8"?>
<a:theme xmlns:a="http://schemas.openxmlformats.org/drawingml/2006/main" name="2_Pragma">
  <a:themeElements>
    <a:clrScheme name="Pragma">
      <a:dk1>
        <a:srgbClr val="999999"/>
      </a:dk1>
      <a:lt1>
        <a:sysClr val="window" lastClr="FFFFFF"/>
      </a:lt1>
      <a:dk2>
        <a:srgbClr val="C6093B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8000"/>
      </a:hlink>
      <a:folHlink>
        <a:srgbClr val="FF8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623E708B-717A-49CE-8382-7475F7A36095}" vid="{78BA7247-C5A0-4E21-86B7-8A59B91BC597}"/>
    </a:ext>
  </a:extLst>
</a:theme>
</file>

<file path=ppt/theme/theme3.xml><?xml version="1.0" encoding="utf-8"?>
<a:theme xmlns:a="http://schemas.openxmlformats.org/drawingml/2006/main" name="Title Slide with Graph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2015 powerpoint template</Template>
  <TotalTime>17145</TotalTime>
  <Words>192</Words>
  <Application>Microsoft Office PowerPoint</Application>
  <PresentationFormat>Custom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Content slide - simple</vt:lpstr>
      <vt:lpstr>2_Pragma</vt:lpstr>
      <vt:lpstr>Title Slide with Graphic</vt:lpstr>
      <vt:lpstr>PowerPoint Presentation</vt:lpstr>
      <vt:lpstr>Multi-cell: Base Version</vt:lpstr>
      <vt:lpstr>Multi-cell: Primary Base</vt:lpstr>
      <vt:lpstr>Multi-cell: Second Base</vt:lpstr>
      <vt:lpstr>Multi-cell: Second Base</vt:lpstr>
      <vt:lpstr>Multi-cell: Second Base</vt:lpstr>
      <vt:lpstr>Multi-cell: Primary after multi-cell synchronisation</vt:lpstr>
      <vt:lpstr>Multi-cell: Primary after multi-cell synchronisation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Holly Lewis</dc:creator>
  <cp:lastModifiedBy>Mark Jones</cp:lastModifiedBy>
  <cp:revision>425</cp:revision>
  <dcterms:created xsi:type="dcterms:W3CDTF">2015-03-18T09:12:00Z</dcterms:created>
  <dcterms:modified xsi:type="dcterms:W3CDTF">2021-07-07T10:07:44Z</dcterms:modified>
</cp:coreProperties>
</file>