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00F58-D9E2-4EE9-9D1E-E96205951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0B668-7855-4C2F-AEDB-F874EC316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51843-637A-403E-97D8-F8B86DFD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DE253-4BC0-4D7B-B8D7-E32CD8D7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93175-3CC5-4F5D-8F12-4C1E64FB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90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D3B0-8AC6-4771-9051-6DF04FAD2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146FE-8A9E-44B9-9438-8C8487E19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0CF9A-E5AE-4B68-92D3-2540F8E2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094E3-BF54-4A04-A810-B48E3998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759B3-C45C-430B-82CC-1A1C7C65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78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7512B-A7A5-451A-B3CE-4CA7369E3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ED92D-479A-4E6C-A11A-68320C1E9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382C3-F8D9-4926-B31F-91A93646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288AA-62BF-4EA1-B8F2-61EF7E51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DCBBD-ABED-47F4-8BCC-8B20DAA4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75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287D-C7CB-4175-BB70-977D7428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89DC7-2E86-45ED-8D68-9AA4543CB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2D94E-0FEA-4759-B3C9-D65D328C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94960-8070-4B52-AF62-7C7856E7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9E774-EAC4-426D-B974-4D3F01116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FCC3F-7D33-4AAD-9538-CA1E9E5F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BAD1A-FE6B-40BA-A8B6-5BCEA4CB4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75D6A-114F-425B-870A-CB853895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A8174-CDA7-4DFF-9B0F-EAD17F0D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2A2DA-B0B1-4F46-93FC-31B34C67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8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9A41-DFBE-4C3D-929E-5265C5CE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6F816-2813-49CE-8318-AD16B2DA4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6D8B2-F7BF-4618-B4C9-B2F7A4672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75936-636D-4E00-B482-DF422E93D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C9B5D-B678-4C9A-9103-4B055275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26A68-8B8C-42C4-828C-08375773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95FE-E4B0-49AC-A26C-C4631394F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F9256-BA20-4FD0-B02D-4A299CB59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A36F2-9537-4453-B76D-8E7E445CD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9221E-AC75-4D4B-8260-A165C2410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86E9F-B40D-47ED-9FC7-CCCD1ABE6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532453-8AEB-4AB5-9E9D-FDDE1A9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E73BAF-48EA-417B-9772-EFCB8292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E86BE-9637-4227-A679-B7BEFB70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7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6E5D-49CB-44D5-807C-35CFB42F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AB921-01E8-43C6-A7CF-73D566196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F0369-BD77-48DC-AAE5-32201E79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9D789-448F-427B-B0CE-1D3D4063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22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1FE25-FF82-43A0-88BD-D358866C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1D7CD-A9F1-4E0B-B7C1-5C0F7261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A97A4-CECE-4086-B4FB-5A6CE0FD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7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7DFF-33BD-474A-87C6-D29FEFF8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8E4B6-F347-484F-9F5B-2743464B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192D4-45B4-4994-A4A6-36DEC2886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3831D-2DF3-4CAB-BA15-1A6EA1D0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FBE0A-0E16-460F-9CE7-823D011D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752D-1523-454C-8027-CA465731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76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785B-620D-4C14-B6DC-372EB754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3D9593-988B-4164-BDAE-C9805044B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CEC5A-8235-4047-B9C4-D3C58468F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C2858-BB1C-4DC8-AF0D-CEC6A6DB6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6DBB9-6829-471A-B394-0FF9E443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211F5-5642-40D1-86B8-BE2A97E6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A7CEF-408E-434C-B915-E23475C6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FA013-A1AD-411D-9FFF-F3AC3BAA8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E9B5F-281D-4D69-B718-A1F73F487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4B72-9CB0-4BDE-95F4-C249781A1AEC}" type="datetimeFigureOut">
              <a:rPr lang="en-GB" smtClean="0"/>
              <a:pPr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02868-E1BE-4416-AAF2-75D182950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AF002-CE46-4200-97EA-8276791EC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74904-EE4F-4639-91C1-77D983AA9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9615AB-3956-44C2-B67F-D29D45FA2F9B}"/>
              </a:ext>
            </a:extLst>
          </p:cNvPr>
          <p:cNvSpPr txBox="1"/>
          <p:nvPr/>
        </p:nvSpPr>
        <p:spPr>
          <a:xfrm>
            <a:off x="308893" y="164505"/>
            <a:ext cx="777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System Networking EQ Congestion error message on inbound call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70913-575E-0C69-AE3D-5A7B455F14BB}"/>
              </a:ext>
            </a:extLst>
          </p:cNvPr>
          <p:cNvGrpSpPr/>
          <p:nvPr/>
        </p:nvGrpSpPr>
        <p:grpSpPr>
          <a:xfrm>
            <a:off x="529453" y="4462394"/>
            <a:ext cx="6400434" cy="2156876"/>
            <a:chOff x="529453" y="4462394"/>
            <a:chExt cx="6400434" cy="215687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F30930-8F52-45B2-A613-E70C158A1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9453" y="4462394"/>
              <a:ext cx="6400434" cy="2156876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158AC6-D111-4AFB-A4FF-D6D7FC089F53}"/>
                </a:ext>
              </a:extLst>
            </p:cNvPr>
            <p:cNvSpPr/>
            <p:nvPr/>
          </p:nvSpPr>
          <p:spPr>
            <a:xfrm>
              <a:off x="6396487" y="5066614"/>
              <a:ext cx="533400" cy="13351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CDDCABC-0FEA-BB27-1869-0E7F9F8E72D1}"/>
              </a:ext>
            </a:extLst>
          </p:cNvPr>
          <p:cNvGrpSpPr/>
          <p:nvPr/>
        </p:nvGrpSpPr>
        <p:grpSpPr>
          <a:xfrm>
            <a:off x="457740" y="1532256"/>
            <a:ext cx="4813000" cy="2306499"/>
            <a:chOff x="308894" y="1721002"/>
            <a:chExt cx="5262922" cy="26198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B052B27-3A14-47F9-BCC2-59F0BEEA0C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894" y="1721002"/>
              <a:ext cx="5262922" cy="2619800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3A0CB9A-8351-4727-861D-30637419FF28}"/>
                </a:ext>
              </a:extLst>
            </p:cNvPr>
            <p:cNvSpPr/>
            <p:nvPr/>
          </p:nvSpPr>
          <p:spPr>
            <a:xfrm>
              <a:off x="2860371" y="3979624"/>
              <a:ext cx="2626029" cy="2568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62CC5D8-584E-2655-1DE8-FD7A4D114EAB}"/>
              </a:ext>
            </a:extLst>
          </p:cNvPr>
          <p:cNvSpPr txBox="1"/>
          <p:nvPr/>
        </p:nvSpPr>
        <p:spPr>
          <a:xfrm>
            <a:off x="308893" y="600840"/>
            <a:ext cx="1069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calling IP address and CO group must be entered in the H323 incoming routing table to use voice networking feature with IP bind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D44A72-2EAD-B275-DC81-FBF1E1985579}"/>
              </a:ext>
            </a:extLst>
          </p:cNvPr>
          <p:cNvSpPr txBox="1"/>
          <p:nvPr/>
        </p:nvSpPr>
        <p:spPr>
          <a:xfrm>
            <a:off x="387381" y="1032954"/>
            <a:ext cx="1069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 PGM 103. Find the sequence number for the VOIP device used for system networking.  In this example VOIUSW is used.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D4C1D1-B03C-A471-B3FE-C93E2C585CF6}"/>
              </a:ext>
            </a:extLst>
          </p:cNvPr>
          <p:cNvSpPr txBox="1"/>
          <p:nvPr/>
        </p:nvSpPr>
        <p:spPr>
          <a:xfrm>
            <a:off x="416136" y="4091029"/>
            <a:ext cx="1069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 CO Line Overview. Find the CO Group used for the networking CO lines </a:t>
            </a:r>
          </a:p>
        </p:txBody>
      </p:sp>
    </p:spTree>
    <p:extLst>
      <p:ext uri="{BB962C8B-B14F-4D97-AF65-F5344CB8AC3E}">
        <p14:creationId xmlns:p14="http://schemas.microsoft.com/office/powerpoint/2010/main" val="364445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C853FC0-0D7E-7A4C-8E77-90A0C2A8B12D}"/>
              </a:ext>
            </a:extLst>
          </p:cNvPr>
          <p:cNvGrpSpPr/>
          <p:nvPr/>
        </p:nvGrpSpPr>
        <p:grpSpPr>
          <a:xfrm>
            <a:off x="552456" y="2663262"/>
            <a:ext cx="7724775" cy="1438788"/>
            <a:chOff x="552456" y="2663262"/>
            <a:chExt cx="7724775" cy="143878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66757F6-1005-CE6E-AF50-3247C69CC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2456" y="2968575"/>
              <a:ext cx="7724775" cy="113347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BB5BD6E-2171-A3E0-5103-641933687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8456" y="2663262"/>
              <a:ext cx="2266950" cy="4572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775C3FC-C80B-57F3-8AAA-FF38F7DCC507}"/>
                </a:ext>
              </a:extLst>
            </p:cNvPr>
            <p:cNvSpPr/>
            <p:nvPr/>
          </p:nvSpPr>
          <p:spPr>
            <a:xfrm>
              <a:off x="5418094" y="3311859"/>
              <a:ext cx="1146567" cy="2568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AE7102E-D5A6-9010-1A45-ACABD0ED6489}"/>
                </a:ext>
              </a:extLst>
            </p:cNvPr>
            <p:cNvSpPr/>
            <p:nvPr/>
          </p:nvSpPr>
          <p:spPr>
            <a:xfrm>
              <a:off x="1616682" y="3311859"/>
              <a:ext cx="1146567" cy="2568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29BE8F6-E04F-2673-726C-51122F365985}"/>
              </a:ext>
            </a:extLst>
          </p:cNvPr>
          <p:cNvGrpSpPr/>
          <p:nvPr/>
        </p:nvGrpSpPr>
        <p:grpSpPr>
          <a:xfrm>
            <a:off x="652336" y="879103"/>
            <a:ext cx="6125923" cy="1153911"/>
            <a:chOff x="5650302" y="547862"/>
            <a:chExt cx="6125923" cy="115391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2D10F4-AC03-0BB4-D774-F4AA43A88AD0}"/>
                </a:ext>
              </a:extLst>
            </p:cNvPr>
            <p:cNvSpPr txBox="1"/>
            <p:nvPr/>
          </p:nvSpPr>
          <p:spPr>
            <a:xfrm>
              <a:off x="5684807" y="547862"/>
              <a:ext cx="1482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PGM 326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509C5E2-C538-8BA2-D1F4-706607BF7F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50302" y="904170"/>
              <a:ext cx="6125923" cy="797603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B64CC1A-4C4E-9F31-4162-16895807FCEF}"/>
                </a:ext>
              </a:extLst>
            </p:cNvPr>
            <p:cNvSpPr/>
            <p:nvPr/>
          </p:nvSpPr>
          <p:spPr>
            <a:xfrm>
              <a:off x="10126734" y="1275922"/>
              <a:ext cx="1146567" cy="2568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7F8E8B3-3D25-5CE5-D668-FC970FA3ECF7}"/>
              </a:ext>
            </a:extLst>
          </p:cNvPr>
          <p:cNvSpPr txBox="1"/>
          <p:nvPr/>
        </p:nvSpPr>
        <p:spPr>
          <a:xfrm>
            <a:off x="686841" y="596823"/>
            <a:ext cx="1069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 PGM 326 Enter sequence number for VOIP device and check IP Bind is set ON (default)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76BECA-9DEB-2FD8-92B7-5E255907D32D}"/>
              </a:ext>
            </a:extLst>
          </p:cNvPr>
          <p:cNvSpPr txBox="1"/>
          <p:nvPr/>
        </p:nvSpPr>
        <p:spPr>
          <a:xfrm>
            <a:off x="642170" y="2224411"/>
            <a:ext cx="1069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4. PGM 328 Enter the remote systems IP address and enter the CO group used for the networking CO lines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FA5D1F-CA70-FA17-48D0-2EA90E756B01}"/>
              </a:ext>
            </a:extLst>
          </p:cNvPr>
          <p:cNvSpPr txBox="1"/>
          <p:nvPr/>
        </p:nvSpPr>
        <p:spPr>
          <a:xfrm>
            <a:off x="552456" y="4538437"/>
            <a:ext cx="1069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5. Repeat this for the remote networking systems</a:t>
            </a:r>
          </a:p>
        </p:txBody>
      </p:sp>
    </p:spTree>
    <p:extLst>
      <p:ext uri="{BB962C8B-B14F-4D97-AF65-F5344CB8AC3E}">
        <p14:creationId xmlns:p14="http://schemas.microsoft.com/office/powerpoint/2010/main" val="153674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Jones</dc:creator>
  <cp:lastModifiedBy>Mark Jones</cp:lastModifiedBy>
  <cp:revision>12</cp:revision>
  <dcterms:created xsi:type="dcterms:W3CDTF">2021-12-23T14:23:46Z</dcterms:created>
  <dcterms:modified xsi:type="dcterms:W3CDTF">2022-10-20T10:58:48Z</dcterms:modified>
</cp:coreProperties>
</file>