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 id="2147483678" r:id="rId2"/>
    <p:sldMasterId id="2147483723" r:id="rId3"/>
    <p:sldMasterId id="2147483745" r:id="rId4"/>
    <p:sldMasterId id="2147483754" r:id="rId5"/>
  </p:sldMasterIdLst>
  <p:notesMasterIdLst>
    <p:notesMasterId r:id="rId14"/>
  </p:notesMasterIdLst>
  <p:handoutMasterIdLst>
    <p:handoutMasterId r:id="rId15"/>
  </p:handoutMasterIdLst>
  <p:sldIdLst>
    <p:sldId id="451" r:id="rId6"/>
    <p:sldId id="396" r:id="rId7"/>
    <p:sldId id="400" r:id="rId8"/>
    <p:sldId id="401" r:id="rId9"/>
    <p:sldId id="402" r:id="rId10"/>
    <p:sldId id="403" r:id="rId11"/>
    <p:sldId id="405" r:id="rId12"/>
    <p:sldId id="406" r:id="rId13"/>
  </p:sldIdLst>
  <p:sldSz cx="10077450" cy="7562850"/>
  <p:notesSz cx="6858000" cy="9144000"/>
  <p:defaultTextStyle>
    <a:defPPr>
      <a:defRPr lang="en-GB"/>
    </a:defPPr>
    <a:lvl1pPr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1pPr>
    <a:lvl2pPr marL="503238" indent="-46038"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2pPr>
    <a:lvl3pPr marL="1006475" indent="-92075"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3pPr>
    <a:lvl4pPr marL="1511300" indent="-139700"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4pPr>
    <a:lvl5pPr marL="2014538" indent="-185738" algn="l" defTabSz="503238" rtl="0" fontAlgn="base">
      <a:spcBef>
        <a:spcPct val="0"/>
      </a:spcBef>
      <a:spcAft>
        <a:spcPct val="0"/>
      </a:spcAft>
      <a:defRPr sz="20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0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0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0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0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382" userDrawn="1">
          <p15:clr>
            <a:srgbClr val="A4A3A4"/>
          </p15:clr>
        </p15:guide>
        <p15:guide id="2" pos="317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7D00"/>
    <a:srgbClr val="C6093B"/>
    <a:srgbClr val="90062A"/>
    <a:srgbClr val="E24912"/>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83" autoAdjust="0"/>
    <p:restoredTop sz="80560" autoAdjust="0"/>
  </p:normalViewPr>
  <p:slideViewPr>
    <p:cSldViewPr snapToGrid="0" snapToObjects="1" showGuides="1">
      <p:cViewPr varScale="1">
        <p:scale>
          <a:sx n="104" d="100"/>
          <a:sy n="104" d="100"/>
        </p:scale>
        <p:origin x="1494" y="108"/>
      </p:cViewPr>
      <p:guideLst>
        <p:guide orient="horz" pos="2382"/>
        <p:guide pos="3174"/>
      </p:guideLst>
    </p:cSldViewPr>
  </p:slideViewPr>
  <p:notesTextViewPr>
    <p:cViewPr>
      <p:scale>
        <a:sx n="1" d="1"/>
        <a:sy n="1" d="1"/>
      </p:scale>
      <p:origin x="0" y="0"/>
    </p:cViewPr>
  </p:notesTextViewPr>
  <p:notesViewPr>
    <p:cSldViewPr snapToGrid="0" snapToObjects="1">
      <p:cViewPr varScale="1">
        <p:scale>
          <a:sx n="51" d="100"/>
          <a:sy n="51" d="100"/>
        </p:scale>
        <p:origin x="28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CCE922-72D0-4AF9-B1BE-1F04053E1C6C}" type="datetimeFigureOut">
              <a:rPr lang="en-GB" smtClean="0"/>
              <a:t>16/02/2017</a:t>
            </a:fld>
            <a:endParaRPr lang="en-GB"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CF10AA9-3493-425B-95E9-9C51E803943E}" type="slidenum">
              <a:rPr lang="en-GB" smtClean="0"/>
              <a:t>‹#›</a:t>
            </a:fld>
            <a:endParaRPr lang="en-GB" dirty="0"/>
          </a:p>
        </p:txBody>
      </p:sp>
    </p:spTree>
    <p:extLst>
      <p:ext uri="{BB962C8B-B14F-4D97-AF65-F5344CB8AC3E}">
        <p14:creationId xmlns:p14="http://schemas.microsoft.com/office/powerpoint/2010/main" val="1635394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E28E6D-2669-48F2-8731-3D6C56C2DE2B}" type="datetimeFigureOut">
              <a:rPr lang="en-GB" smtClean="0"/>
              <a:t>16/02/2017</a:t>
            </a:fld>
            <a:endParaRPr lang="en-GB" dirty="0"/>
          </a:p>
        </p:txBody>
      </p:sp>
      <p:sp>
        <p:nvSpPr>
          <p:cNvPr id="4" name="Slide Image Placeholder 3"/>
          <p:cNvSpPr>
            <a:spLocks noGrp="1" noRot="1" noChangeAspect="1"/>
          </p:cNvSpPr>
          <p:nvPr>
            <p:ph type="sldImg" idx="2"/>
          </p:nvPr>
        </p:nvSpPr>
        <p:spPr>
          <a:xfrm>
            <a:off x="1373188" y="1143000"/>
            <a:ext cx="4111625"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AB8177-900E-4186-8690-8A49FA2A8400}" type="slidenum">
              <a:rPr lang="en-GB" smtClean="0"/>
              <a:t>‹#›</a:t>
            </a:fld>
            <a:endParaRPr lang="en-GB" dirty="0"/>
          </a:p>
        </p:txBody>
      </p:sp>
    </p:spTree>
    <p:extLst>
      <p:ext uri="{BB962C8B-B14F-4D97-AF65-F5344CB8AC3E}">
        <p14:creationId xmlns:p14="http://schemas.microsoft.com/office/powerpoint/2010/main" val="1311579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496BA45-0241-A646-A76F-1EF4F7DBACD5}" type="slidenum">
              <a:rPr lang="en-GB"/>
              <a:pPr/>
              <a:t>1</a:t>
            </a:fld>
            <a:endParaRPr lang="en-GB" dirty="0"/>
          </a:p>
        </p:txBody>
      </p:sp>
      <p:sp>
        <p:nvSpPr>
          <p:cNvPr id="24577" name="Text Box 1"/>
          <p:cNvSpPr txBox="1">
            <a:spLocks noGrp="1" noRot="1" noChangeAspect="1" noChangeArrowheads="1"/>
          </p:cNvSpPr>
          <p:nvPr>
            <p:ph type="sldImg"/>
          </p:nvPr>
        </p:nvSpPr>
        <p:spPr bwMode="auto">
          <a:xfrm>
            <a:off x="1108075" y="812800"/>
            <a:ext cx="5341938" cy="4008438"/>
          </a:xfrm>
          <a:prstGeom prst="rect">
            <a:avLst/>
          </a:prstGeo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bwMode="auto">
          <a:xfrm>
            <a:off x="755650" y="5078413"/>
            <a:ext cx="6048375" cy="48117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1860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3</a:t>
            </a:fld>
            <a:endParaRPr lang="en-GB" dirty="0"/>
          </a:p>
        </p:txBody>
      </p:sp>
    </p:spTree>
    <p:extLst>
      <p:ext uri="{BB962C8B-B14F-4D97-AF65-F5344CB8AC3E}">
        <p14:creationId xmlns:p14="http://schemas.microsoft.com/office/powerpoint/2010/main" val="483171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4</a:t>
            </a:fld>
            <a:endParaRPr lang="en-GB" dirty="0"/>
          </a:p>
        </p:txBody>
      </p:sp>
    </p:spTree>
    <p:extLst>
      <p:ext uri="{BB962C8B-B14F-4D97-AF65-F5344CB8AC3E}">
        <p14:creationId xmlns:p14="http://schemas.microsoft.com/office/powerpoint/2010/main" val="2874371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5</a:t>
            </a:fld>
            <a:endParaRPr lang="en-GB" dirty="0"/>
          </a:p>
        </p:txBody>
      </p:sp>
    </p:spTree>
    <p:extLst>
      <p:ext uri="{BB962C8B-B14F-4D97-AF65-F5344CB8AC3E}">
        <p14:creationId xmlns:p14="http://schemas.microsoft.com/office/powerpoint/2010/main" val="2824612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6</a:t>
            </a:fld>
            <a:endParaRPr lang="en-GB" dirty="0"/>
          </a:p>
        </p:txBody>
      </p:sp>
    </p:spTree>
    <p:extLst>
      <p:ext uri="{BB962C8B-B14F-4D97-AF65-F5344CB8AC3E}">
        <p14:creationId xmlns:p14="http://schemas.microsoft.com/office/powerpoint/2010/main" val="663213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7</a:t>
            </a:fld>
            <a:endParaRPr lang="en-GB" dirty="0"/>
          </a:p>
        </p:txBody>
      </p:sp>
    </p:spTree>
    <p:extLst>
      <p:ext uri="{BB962C8B-B14F-4D97-AF65-F5344CB8AC3E}">
        <p14:creationId xmlns:p14="http://schemas.microsoft.com/office/powerpoint/2010/main" val="1947505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AB8177-900E-4186-8690-8A49FA2A8400}" type="slidenum">
              <a:rPr lang="en-GB" smtClean="0"/>
              <a:t>8</a:t>
            </a:fld>
            <a:endParaRPr lang="en-GB" dirty="0"/>
          </a:p>
        </p:txBody>
      </p:sp>
    </p:spTree>
    <p:extLst>
      <p:ext uri="{BB962C8B-B14F-4D97-AF65-F5344CB8AC3E}">
        <p14:creationId xmlns:p14="http://schemas.microsoft.com/office/powerpoint/2010/main" val="286090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Slide_2">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5" name="Text Placeholder 4"/>
          <p:cNvSpPr>
            <a:spLocks noGrp="1"/>
          </p:cNvSpPr>
          <p:nvPr>
            <p:ph type="body" sz="quarter" idx="11"/>
          </p:nvPr>
        </p:nvSpPr>
        <p:spPr>
          <a:xfrm>
            <a:off x="1057275" y="1578377"/>
            <a:ext cx="7859713" cy="4301918"/>
          </a:xfrm>
          <a:prstGeom prst="rect">
            <a:avLst/>
          </a:prstGeom>
        </p:spPr>
        <p:txBody>
          <a:bodyPr vert="horz"/>
          <a:lstStyle>
            <a:lvl1pPr marL="377979" indent="-377979">
              <a:buClr>
                <a:srgbClr val="EF7D00"/>
              </a:buClr>
              <a:buFont typeface="Arial"/>
              <a:buChar char="•"/>
              <a:defRPr sz="1800"/>
            </a:lvl1pPr>
            <a:lvl2pPr marL="818954" indent="-314982">
              <a:buClr>
                <a:srgbClr val="EF7D00"/>
              </a:buClr>
              <a:buFont typeface="Arial"/>
              <a:buChar char="•"/>
              <a:defRPr sz="1800"/>
            </a:lvl2pPr>
            <a:lvl3pPr marL="1259929" indent="-251986">
              <a:buClr>
                <a:srgbClr val="EF7D00"/>
              </a:buClr>
              <a:buFont typeface="Arial"/>
              <a:buChar char="•"/>
              <a:defRPr sz="1800"/>
            </a:lvl3pPr>
            <a:lvl4pPr marL="1763900" indent="-251986">
              <a:buClr>
                <a:srgbClr val="EF7D00"/>
              </a:buClr>
              <a:buFont typeface="Arial"/>
              <a:buChar char="•"/>
              <a:defRPr sz="1800"/>
            </a:lvl4pPr>
            <a:lvl5pPr marL="2267872" indent="-251986">
              <a:buClr>
                <a:srgbClr val="EF7D00"/>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15545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Cover 2">
    <p:spTree>
      <p:nvGrpSpPr>
        <p:cNvPr id="1" name=""/>
        <p:cNvGrpSpPr/>
        <p:nvPr/>
      </p:nvGrpSpPr>
      <p:grpSpPr>
        <a:xfrm>
          <a:off x="0" y="0"/>
          <a:ext cx="0" cy="0"/>
          <a:chOff x="0" y="0"/>
          <a:chExt cx="0" cy="0"/>
        </a:xfrm>
      </p:grpSpPr>
      <p:sp>
        <p:nvSpPr>
          <p:cNvPr id="5" name="Oval 5"/>
          <p:cNvSpPr>
            <a:spLocks noChangeArrowheads="1"/>
          </p:cNvSpPr>
          <p:nvPr/>
        </p:nvSpPr>
        <p:spPr bwMode="auto">
          <a:xfrm>
            <a:off x="863600" y="2700338"/>
            <a:ext cx="1081088" cy="1079500"/>
          </a:xfrm>
          <a:prstGeom prst="ellipse">
            <a:avLst/>
          </a:prstGeom>
          <a:noFill/>
          <a:ln w="5715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ctrTitle"/>
          </p:nvPr>
        </p:nvSpPr>
        <p:spPr>
          <a:xfrm>
            <a:off x="2137496" y="3345451"/>
            <a:ext cx="6441583" cy="1479767"/>
          </a:xfrm>
          <a:prstGeom prst="rect">
            <a:avLst/>
          </a:prstGeom>
        </p:spPr>
        <p:txBody>
          <a:bodyPr/>
          <a:lstStyle>
            <a:lvl1pPr>
              <a:defRPr sz="5400">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2164508" y="2687860"/>
            <a:ext cx="6414572" cy="547836"/>
          </a:xfrm>
          <a:prstGeom prst="rect">
            <a:avLst/>
          </a:prstGeom>
        </p:spPr>
        <p:txBody>
          <a:bodyPr/>
          <a:lstStyle>
            <a:lvl1pPr marL="0" indent="0" algn="l">
              <a:buNone/>
              <a:defRPr sz="3600">
                <a:solidFill>
                  <a:schemeClr val="bg1"/>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n-GB"/>
              <a:t>Click to edit Master subtitle style</a:t>
            </a:r>
            <a:endParaRPr lang="en-GB" dirty="0"/>
          </a:p>
        </p:txBody>
      </p:sp>
      <p:sp>
        <p:nvSpPr>
          <p:cNvPr id="14" name="Picture Placeholder 4"/>
          <p:cNvSpPr>
            <a:spLocks noGrp="1"/>
          </p:cNvSpPr>
          <p:nvPr>
            <p:ph type="pic" sz="quarter" idx="10"/>
          </p:nvPr>
        </p:nvSpPr>
        <p:spPr>
          <a:xfrm>
            <a:off x="863600" y="2699717"/>
            <a:ext cx="1081088" cy="1080121"/>
          </a:xfrm>
          <a:prstGeom prst="rect">
            <a:avLst/>
          </a:prstGeom>
        </p:spPr>
        <p:txBody>
          <a:bodyPr rtlCol="0">
            <a:normAutofit/>
          </a:bodyPr>
          <a:lstStyle>
            <a:lvl1pPr algn="ctr">
              <a:defRPr sz="1200">
                <a:solidFill>
                  <a:srgbClr val="FFFFFF"/>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152868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ver 1">
    <p:spTree>
      <p:nvGrpSpPr>
        <p:cNvPr id="1" name=""/>
        <p:cNvGrpSpPr/>
        <p:nvPr/>
      </p:nvGrpSpPr>
      <p:grpSpPr>
        <a:xfrm>
          <a:off x="0" y="0"/>
          <a:ext cx="0" cy="0"/>
          <a:chOff x="0" y="0"/>
          <a:chExt cx="0" cy="0"/>
        </a:xfrm>
      </p:grpSpPr>
      <p:sp>
        <p:nvSpPr>
          <p:cNvPr id="2" name="Title 1"/>
          <p:cNvSpPr>
            <a:spLocks noGrp="1"/>
          </p:cNvSpPr>
          <p:nvPr>
            <p:ph type="title"/>
          </p:nvPr>
        </p:nvSpPr>
        <p:spPr>
          <a:xfrm>
            <a:off x="653294" y="2616828"/>
            <a:ext cx="6612784" cy="786068"/>
          </a:xfrm>
        </p:spPr>
        <p:txBody>
          <a:bodyPr>
            <a:noAutofit/>
          </a:bodyPr>
          <a:lstStyle>
            <a:lvl1pPr>
              <a:defRPr sz="4700" baseline="0">
                <a:solidFill>
                  <a:srgbClr val="FFFFFF"/>
                </a:solidFill>
              </a:defRPr>
            </a:lvl1pPr>
          </a:lstStyle>
          <a:p>
            <a:endParaRPr lang="en-US" dirty="0"/>
          </a:p>
        </p:txBody>
      </p:sp>
      <p:sp>
        <p:nvSpPr>
          <p:cNvPr id="11" name="Text Placeholder 10"/>
          <p:cNvSpPr>
            <a:spLocks noGrp="1"/>
          </p:cNvSpPr>
          <p:nvPr>
            <p:ph type="body" sz="quarter" idx="10"/>
          </p:nvPr>
        </p:nvSpPr>
        <p:spPr>
          <a:xfrm>
            <a:off x="648177" y="2133170"/>
            <a:ext cx="4231795" cy="568325"/>
          </a:xfrm>
        </p:spPr>
        <p:txBody>
          <a:bodyPr/>
          <a:lstStyle>
            <a:lvl1pPr>
              <a:defRPr sz="3600"/>
            </a:lvl1pPr>
          </a:lstStyle>
          <a:p>
            <a:endParaRPr lang="en-GB" dirty="0"/>
          </a:p>
        </p:txBody>
      </p:sp>
    </p:spTree>
    <p:extLst>
      <p:ext uri="{BB962C8B-B14F-4D97-AF65-F5344CB8AC3E}">
        <p14:creationId xmlns:p14="http://schemas.microsoft.com/office/powerpoint/2010/main" val="3337549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ver 2">
    <p:spTree>
      <p:nvGrpSpPr>
        <p:cNvPr id="1" name=""/>
        <p:cNvGrpSpPr/>
        <p:nvPr/>
      </p:nvGrpSpPr>
      <p:grpSpPr>
        <a:xfrm>
          <a:off x="0" y="0"/>
          <a:ext cx="0" cy="0"/>
          <a:chOff x="0" y="0"/>
          <a:chExt cx="0" cy="0"/>
        </a:xfrm>
      </p:grpSpPr>
      <p:sp>
        <p:nvSpPr>
          <p:cNvPr id="5" name="Oval 5"/>
          <p:cNvSpPr>
            <a:spLocks noChangeArrowheads="1"/>
          </p:cNvSpPr>
          <p:nvPr/>
        </p:nvSpPr>
        <p:spPr bwMode="auto">
          <a:xfrm>
            <a:off x="863600" y="2700338"/>
            <a:ext cx="1081088" cy="1079500"/>
          </a:xfrm>
          <a:prstGeom prst="ellipse">
            <a:avLst/>
          </a:prstGeom>
          <a:noFill/>
          <a:ln w="5715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ctrTitle"/>
          </p:nvPr>
        </p:nvSpPr>
        <p:spPr>
          <a:xfrm>
            <a:off x="2137496" y="3345451"/>
            <a:ext cx="6441583" cy="1479767"/>
          </a:xfrm>
        </p:spPr>
        <p:txBody>
          <a:bodyPr/>
          <a:lstStyle>
            <a:lvl1pPr>
              <a:defRPr sz="5400">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2164508" y="2687860"/>
            <a:ext cx="6414572" cy="547836"/>
          </a:xfrm>
        </p:spPr>
        <p:txBody>
          <a:bodyPr/>
          <a:lstStyle>
            <a:lvl1pPr marL="0" indent="0" algn="l">
              <a:buNone/>
              <a:defRPr sz="3600">
                <a:solidFill>
                  <a:schemeClr val="bg1"/>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n-GB"/>
              <a:t>Click to edit Master subtitle style</a:t>
            </a:r>
            <a:endParaRPr lang="en-GB" dirty="0"/>
          </a:p>
        </p:txBody>
      </p:sp>
      <p:sp>
        <p:nvSpPr>
          <p:cNvPr id="14" name="Picture Placeholder 4"/>
          <p:cNvSpPr>
            <a:spLocks noGrp="1"/>
          </p:cNvSpPr>
          <p:nvPr>
            <p:ph type="pic" sz="quarter" idx="10"/>
          </p:nvPr>
        </p:nvSpPr>
        <p:spPr>
          <a:xfrm>
            <a:off x="863600" y="2699717"/>
            <a:ext cx="1081088" cy="1080121"/>
          </a:xfrm>
        </p:spPr>
        <p:txBody>
          <a:bodyPr rtlCol="0">
            <a:normAutofit/>
          </a:bodyPr>
          <a:lstStyle>
            <a:lvl1pPr algn="ctr">
              <a:defRPr sz="1200">
                <a:solidFill>
                  <a:srgbClr val="FFFFFF"/>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1746032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7" name="Line 5"/>
          <p:cNvSpPr>
            <a:spLocks noChangeShapeType="1"/>
          </p:cNvSpPr>
          <p:nvPr/>
        </p:nvSpPr>
        <p:spPr bwMode="auto">
          <a:xfrm>
            <a:off x="4500563" y="3060700"/>
            <a:ext cx="1587" cy="900113"/>
          </a:xfrm>
          <a:prstGeom prst="line">
            <a:avLst/>
          </a:prstGeom>
          <a:noFill/>
          <a:ln w="9525">
            <a:solidFill>
              <a:srgbClr val="FFFF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defTabSz="503972" fontAlgn="auto">
              <a:spcBef>
                <a:spcPts val="0"/>
              </a:spcBef>
              <a:spcAft>
                <a:spcPts val="0"/>
              </a:spcAft>
              <a:defRPr/>
            </a:pPr>
            <a:endParaRPr lang="en-US" dirty="0">
              <a:latin typeface="+mn-lt"/>
              <a:ea typeface="+mn-ea"/>
            </a:endParaRPr>
          </a:p>
        </p:txBody>
      </p:sp>
      <p:sp>
        <p:nvSpPr>
          <p:cNvPr id="8" name="Oval 6"/>
          <p:cNvSpPr>
            <a:spLocks noChangeArrowheads="1"/>
          </p:cNvSpPr>
          <p:nvPr/>
        </p:nvSpPr>
        <p:spPr bwMode="auto">
          <a:xfrm>
            <a:off x="863600" y="2700338"/>
            <a:ext cx="1081088" cy="1079500"/>
          </a:xfrm>
          <a:prstGeom prst="ellipse">
            <a:avLst/>
          </a:prstGeom>
          <a:noFill/>
          <a:ln w="5715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ctrTitle"/>
          </p:nvPr>
        </p:nvSpPr>
        <p:spPr>
          <a:xfrm>
            <a:off x="2137497" y="2778434"/>
            <a:ext cx="2265254" cy="868773"/>
          </a:xfrm>
        </p:spPr>
        <p:txBody>
          <a:bodyPr>
            <a:normAutofit/>
          </a:bodyPr>
          <a:lstStyle>
            <a:lvl1pPr>
              <a:defRPr sz="4700">
                <a:solidFill>
                  <a:schemeClr val="bg1"/>
                </a:solidFill>
              </a:defRPr>
            </a:lvl1pPr>
          </a:lstStyle>
          <a:p>
            <a:endParaRPr lang="en-GB" dirty="0"/>
          </a:p>
        </p:txBody>
      </p:sp>
      <p:sp>
        <p:nvSpPr>
          <p:cNvPr id="6" name="Text Placeholder 5"/>
          <p:cNvSpPr>
            <a:spLocks noGrp="1"/>
          </p:cNvSpPr>
          <p:nvPr>
            <p:ph type="body" sz="quarter" idx="10"/>
          </p:nvPr>
        </p:nvSpPr>
        <p:spPr>
          <a:xfrm>
            <a:off x="4594457" y="2862078"/>
            <a:ext cx="3195025" cy="831850"/>
          </a:xfrm>
        </p:spPr>
        <p:txBody>
          <a:bodyPr/>
          <a:lstStyle>
            <a:lvl1pPr>
              <a:defRPr sz="3600">
                <a:solidFill>
                  <a:srgbClr val="FFFFFF"/>
                </a:solidFill>
              </a:defRPr>
            </a:lvl1pPr>
          </a:lstStyle>
          <a:p>
            <a:endParaRPr lang="en-GB" dirty="0"/>
          </a:p>
        </p:txBody>
      </p:sp>
      <p:sp>
        <p:nvSpPr>
          <p:cNvPr id="11" name="Picture Placeholder 4"/>
          <p:cNvSpPr>
            <a:spLocks noGrp="1"/>
          </p:cNvSpPr>
          <p:nvPr>
            <p:ph type="pic" sz="quarter" idx="11"/>
          </p:nvPr>
        </p:nvSpPr>
        <p:spPr>
          <a:xfrm>
            <a:off x="863600" y="2699717"/>
            <a:ext cx="1081088" cy="1080121"/>
          </a:xfrm>
        </p:spPr>
        <p:txBody>
          <a:bodyPr rtlCol="0">
            <a:normAutofit/>
          </a:bodyPr>
          <a:lstStyle>
            <a:lvl1pPr algn="ctr">
              <a:defRPr sz="1200">
                <a:solidFill>
                  <a:srgbClr val="FFFFFF"/>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2390946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Rounded Rectangle 5"/>
          <p:cNvSpPr>
            <a:spLocks noChangeArrowheads="1"/>
          </p:cNvSpPr>
          <p:nvPr/>
        </p:nvSpPr>
        <p:spPr bwMode="auto">
          <a:xfrm>
            <a:off x="792163" y="2843213"/>
            <a:ext cx="935037" cy="936625"/>
          </a:xfrm>
          <a:prstGeom prst="roundRect">
            <a:avLst>
              <a:gd name="adj" fmla="val 16667"/>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title"/>
          </p:nvPr>
        </p:nvSpPr>
        <p:spPr>
          <a:xfrm>
            <a:off x="1992585" y="2935300"/>
            <a:ext cx="7838181" cy="1502066"/>
          </a:xfrm>
        </p:spPr>
        <p:txBody>
          <a:bodyPr anchor="t"/>
          <a:lstStyle>
            <a:lvl1pPr algn="l">
              <a:defRPr sz="4400" b="0" cap="none">
                <a:solidFill>
                  <a:srgbClr val="FFFFFF"/>
                </a:solidFill>
              </a:defRPr>
            </a:lvl1pPr>
          </a:lstStyle>
          <a:p>
            <a:r>
              <a:rPr lang="en-GB" dirty="0"/>
              <a:t>Click to edit Master title style</a:t>
            </a:r>
          </a:p>
        </p:txBody>
      </p:sp>
      <p:sp>
        <p:nvSpPr>
          <p:cNvPr id="9" name="Picture Placeholder 4"/>
          <p:cNvSpPr>
            <a:spLocks noGrp="1"/>
          </p:cNvSpPr>
          <p:nvPr>
            <p:ph type="pic" sz="quarter" idx="10"/>
          </p:nvPr>
        </p:nvSpPr>
        <p:spPr>
          <a:xfrm>
            <a:off x="791839" y="2851090"/>
            <a:ext cx="936105" cy="928747"/>
          </a:xfrm>
        </p:spPr>
        <p:txBody>
          <a:bodyPr rtlCol="0">
            <a:normAutofit/>
          </a:bodyPr>
          <a:lstStyle>
            <a:lvl1pPr algn="ctr">
              <a:defRPr sz="1200">
                <a:solidFill>
                  <a:srgbClr val="C6093B"/>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28152680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Page">
    <p:spTree>
      <p:nvGrpSpPr>
        <p:cNvPr id="1" name=""/>
        <p:cNvGrpSpPr/>
        <p:nvPr/>
      </p:nvGrpSpPr>
      <p:grpSpPr>
        <a:xfrm>
          <a:off x="0" y="0"/>
          <a:ext cx="0" cy="0"/>
          <a:chOff x="0" y="0"/>
          <a:chExt cx="0" cy="0"/>
        </a:xfrm>
      </p:grpSpPr>
      <p:sp>
        <p:nvSpPr>
          <p:cNvPr id="2" name="Title 1"/>
          <p:cNvSpPr>
            <a:spLocks noGrp="1"/>
          </p:cNvSpPr>
          <p:nvPr>
            <p:ph type="ctrTitle"/>
          </p:nvPr>
        </p:nvSpPr>
        <p:spPr>
          <a:xfrm>
            <a:off x="653425" y="1403350"/>
            <a:ext cx="6290846" cy="868773"/>
          </a:xfrm>
        </p:spPr>
        <p:txBody>
          <a:bodyPr>
            <a:normAutofit/>
          </a:bodyPr>
          <a:lstStyle>
            <a:lvl1pPr>
              <a:defRPr sz="4700" baseline="0">
                <a:solidFill>
                  <a:schemeClr val="bg1"/>
                </a:solidFill>
              </a:defRPr>
            </a:lvl1pPr>
          </a:lstStyle>
          <a:p>
            <a:r>
              <a:rPr lang="en-GB"/>
              <a:t>Click to edit Master title style</a:t>
            </a:r>
            <a:endParaRPr lang="en-US" dirty="0"/>
          </a:p>
        </p:txBody>
      </p:sp>
      <p:sp>
        <p:nvSpPr>
          <p:cNvPr id="3" name="Subtitle 2"/>
          <p:cNvSpPr>
            <a:spLocks noGrp="1"/>
          </p:cNvSpPr>
          <p:nvPr>
            <p:ph type="subTitle" idx="1"/>
          </p:nvPr>
        </p:nvSpPr>
        <p:spPr>
          <a:xfrm>
            <a:off x="715001" y="3180447"/>
            <a:ext cx="4647440" cy="2984518"/>
          </a:xfrm>
        </p:spPr>
        <p:txBody>
          <a:bodyPr/>
          <a:lstStyle>
            <a:lvl1pPr marL="0" indent="0" algn="l">
              <a:buNone/>
              <a:defRPr sz="2800">
                <a:solidFill>
                  <a:schemeClr val="bg1"/>
                </a:solidFill>
                <a:latin typeface="+mn-lt"/>
                <a:cs typeface="Aria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endParaRPr lang="en-GB" dirty="0"/>
          </a:p>
        </p:txBody>
      </p:sp>
    </p:spTree>
    <p:extLst>
      <p:ext uri="{BB962C8B-B14F-4D97-AF65-F5344CB8AC3E}">
        <p14:creationId xmlns:p14="http://schemas.microsoft.com/office/powerpoint/2010/main" val="3794429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ntent Slide_2">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5" name="Text Placeholder 4"/>
          <p:cNvSpPr>
            <a:spLocks noGrp="1"/>
          </p:cNvSpPr>
          <p:nvPr>
            <p:ph type="body" sz="quarter" idx="11"/>
          </p:nvPr>
        </p:nvSpPr>
        <p:spPr>
          <a:xfrm>
            <a:off x="1057275" y="1578377"/>
            <a:ext cx="7859713" cy="4301918"/>
          </a:xfrm>
          <a:prstGeom prst="rect">
            <a:avLst/>
          </a:prstGeom>
        </p:spPr>
        <p:txBody>
          <a:bodyPr vert="horz"/>
          <a:lstStyle>
            <a:lvl1pPr marL="377979" indent="-377979">
              <a:buClr>
                <a:schemeClr val="tx2"/>
              </a:buClr>
              <a:buFont typeface="Arial"/>
              <a:buChar char="•"/>
              <a:defRPr sz="1800"/>
            </a:lvl1pPr>
            <a:lvl2pPr marL="818954" indent="-314982">
              <a:buClr>
                <a:schemeClr val="tx2"/>
              </a:buClr>
              <a:buFont typeface="Arial"/>
              <a:buChar char="•"/>
              <a:defRPr sz="1800"/>
            </a:lvl2pPr>
            <a:lvl3pPr marL="1259929" indent="-251986">
              <a:buClr>
                <a:schemeClr val="tx2"/>
              </a:buClr>
              <a:buFont typeface="Arial"/>
              <a:buChar char="•"/>
              <a:defRPr sz="1800"/>
            </a:lvl3pPr>
            <a:lvl4pPr marL="1763900" indent="-251986">
              <a:buClr>
                <a:schemeClr val="tx2"/>
              </a:buClr>
              <a:buFont typeface="Arial"/>
              <a:buChar char="•"/>
              <a:defRPr sz="1800"/>
            </a:lvl4pPr>
            <a:lvl5pPr marL="2267872" indent="-251986">
              <a:buClr>
                <a:schemeClr val="tx2"/>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40642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lIns="82945" tIns="41473" rIns="82945" bIns="41473"/>
          <a:lstStyle>
            <a:lvl1pPr algn="l">
              <a:defRPr sz="2535">
                <a:solidFill>
                  <a:srgbClr val="C6093B"/>
                </a:solidFill>
                <a:latin typeface="Arial"/>
                <a:cs typeface="Arial"/>
              </a:defRPr>
            </a:lvl1pPr>
          </a:lstStyle>
          <a:p>
            <a:r>
              <a:rPr lang="en-GB"/>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Tree>
    <p:extLst>
      <p:ext uri="{BB962C8B-B14F-4D97-AF65-F5344CB8AC3E}">
        <p14:creationId xmlns:p14="http://schemas.microsoft.com/office/powerpoint/2010/main" val="17819997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Slide_2">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5" name="Text Placeholder 4"/>
          <p:cNvSpPr>
            <a:spLocks noGrp="1"/>
          </p:cNvSpPr>
          <p:nvPr>
            <p:ph type="body" sz="quarter" idx="11"/>
          </p:nvPr>
        </p:nvSpPr>
        <p:spPr>
          <a:xfrm>
            <a:off x="1057275" y="1578377"/>
            <a:ext cx="7859713" cy="4301918"/>
          </a:xfrm>
          <a:prstGeom prst="rect">
            <a:avLst/>
          </a:prstGeom>
        </p:spPr>
        <p:txBody>
          <a:bodyPr vert="horz"/>
          <a:lstStyle>
            <a:lvl1pPr marL="377979" indent="-377979">
              <a:buClr>
                <a:schemeClr val="tx2"/>
              </a:buClr>
              <a:buFont typeface="Arial"/>
              <a:buChar char="•"/>
              <a:defRPr sz="1800"/>
            </a:lvl1pPr>
            <a:lvl2pPr marL="818954" indent="-314982">
              <a:buClr>
                <a:schemeClr val="tx2"/>
              </a:buClr>
              <a:buFont typeface="Arial"/>
              <a:buChar char="•"/>
              <a:defRPr sz="1800"/>
            </a:lvl2pPr>
            <a:lvl3pPr marL="1259929" indent="-251986">
              <a:buClr>
                <a:schemeClr val="tx2"/>
              </a:buClr>
              <a:buFont typeface="Arial"/>
              <a:buChar char="•"/>
              <a:defRPr sz="1800"/>
            </a:lvl3pPr>
            <a:lvl4pPr marL="1763900" indent="-251986">
              <a:buClr>
                <a:schemeClr val="tx2"/>
              </a:buClr>
              <a:buFont typeface="Arial"/>
              <a:buChar char="•"/>
              <a:defRPr sz="1800"/>
            </a:lvl4pPr>
            <a:lvl5pPr marL="2267872" indent="-251986">
              <a:buClr>
                <a:schemeClr val="tx2"/>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771132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_1">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3" name="Subtitle 2"/>
          <p:cNvSpPr>
            <a:spLocks noGrp="1"/>
          </p:cNvSpPr>
          <p:nvPr>
            <p:ph type="subTitle" idx="1"/>
          </p:nvPr>
        </p:nvSpPr>
        <p:spPr>
          <a:xfrm>
            <a:off x="1057490" y="1578377"/>
            <a:ext cx="7054215" cy="393904"/>
          </a:xfrm>
          <a:prstGeom prst="rect">
            <a:avLst/>
          </a:prstGeom>
        </p:spPr>
        <p:txBody>
          <a:bodyPr/>
          <a:lstStyle>
            <a:lvl1pPr marL="0" indent="0" algn="l">
              <a:buNone/>
              <a:defRPr sz="1800">
                <a:solidFill>
                  <a:srgbClr val="C6093B"/>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a:t>Click to edit Master subtitle style</a:t>
            </a:r>
            <a:endParaRPr lang="en-US" dirty="0"/>
          </a:p>
        </p:txBody>
      </p:sp>
      <p:sp>
        <p:nvSpPr>
          <p:cNvPr id="6" name="Text Placeholder 5"/>
          <p:cNvSpPr>
            <a:spLocks noGrp="1"/>
          </p:cNvSpPr>
          <p:nvPr>
            <p:ph type="body" sz="quarter" idx="11"/>
          </p:nvPr>
        </p:nvSpPr>
        <p:spPr>
          <a:xfrm>
            <a:off x="1057275" y="2063795"/>
            <a:ext cx="7916863" cy="3732094"/>
          </a:xfrm>
          <a:prstGeom prst="rect">
            <a:avLst/>
          </a:prstGeom>
        </p:spPr>
        <p:txBody>
          <a:bodyPr vert="horz"/>
          <a:lstStyle>
            <a:lvl1pPr marL="377979" indent="-377979">
              <a:buClr>
                <a:schemeClr val="tx2"/>
              </a:buClr>
              <a:buFont typeface="Arial"/>
              <a:buChar char="•"/>
              <a:defRPr sz="1800"/>
            </a:lvl1pPr>
            <a:lvl2pPr marL="818954" indent="-314982">
              <a:buClr>
                <a:schemeClr val="tx2"/>
              </a:buClr>
              <a:buFont typeface="Arial"/>
              <a:buChar char="•"/>
              <a:defRPr sz="1800"/>
            </a:lvl2pPr>
            <a:lvl3pPr marL="1259929" indent="-251986">
              <a:buClr>
                <a:schemeClr val="tx2"/>
              </a:buClr>
              <a:buFont typeface="Arial"/>
              <a:buChar char="•"/>
              <a:defRPr sz="1800"/>
            </a:lvl3pPr>
            <a:lvl4pPr marL="1763900" indent="-251986">
              <a:buClr>
                <a:schemeClr val="tx2"/>
              </a:buClr>
              <a:buFont typeface="Arial"/>
              <a:buChar char="•"/>
              <a:defRPr sz="1800"/>
            </a:lvl4pPr>
            <a:lvl5pPr marL="2267872" indent="-251986">
              <a:buClr>
                <a:schemeClr val="tx2"/>
              </a:buClr>
              <a:buFont typeface="Arial"/>
              <a:buChar cha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231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_1">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1057490" y="1578377"/>
            <a:ext cx="7054215" cy="393904"/>
          </a:xfrm>
          <a:prstGeom prst="rect">
            <a:avLst/>
          </a:prstGeom>
        </p:spPr>
        <p:txBody>
          <a:bodyPr/>
          <a:lstStyle>
            <a:lvl1pPr marL="0" indent="0" algn="l">
              <a:buNone/>
              <a:defRPr sz="1800">
                <a:solidFill>
                  <a:srgbClr val="EF7D00"/>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1"/>
          </p:nvPr>
        </p:nvSpPr>
        <p:spPr>
          <a:xfrm>
            <a:off x="1057275" y="2063795"/>
            <a:ext cx="7916863" cy="3732094"/>
          </a:xfrm>
          <a:prstGeom prst="rect">
            <a:avLst/>
          </a:prstGeom>
        </p:spPr>
        <p:txBody>
          <a:bodyPr vert="horz"/>
          <a:lstStyle>
            <a:lvl1pPr marL="377979" indent="-377979">
              <a:buClr>
                <a:srgbClr val="EF7D00"/>
              </a:buClr>
              <a:buFont typeface="Arial"/>
              <a:buChar char="•"/>
              <a:defRPr sz="1800"/>
            </a:lvl1pPr>
            <a:lvl2pPr marL="818954" indent="-314982">
              <a:buClr>
                <a:srgbClr val="EF7D00"/>
              </a:buClr>
              <a:buFont typeface="Arial"/>
              <a:buChar char="•"/>
              <a:defRPr sz="1800"/>
            </a:lvl2pPr>
            <a:lvl3pPr marL="1259929" indent="-251986">
              <a:buClr>
                <a:srgbClr val="EF7D00"/>
              </a:buClr>
              <a:buFont typeface="Arial"/>
              <a:buChar char="•"/>
              <a:defRPr sz="1800"/>
            </a:lvl3pPr>
            <a:lvl4pPr marL="1763900" indent="-251986">
              <a:buClr>
                <a:srgbClr val="EF7D00"/>
              </a:buClr>
              <a:buFont typeface="Arial"/>
              <a:buChar char="•"/>
              <a:defRPr sz="1800"/>
            </a:lvl4pPr>
            <a:lvl5pPr marL="2267872" indent="-251986">
              <a:buClr>
                <a:srgbClr val="EF7D00"/>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644619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Grey box Subhead Content">
    <p:spTree>
      <p:nvGrpSpPr>
        <p:cNvPr id="1" name=""/>
        <p:cNvGrpSpPr/>
        <p:nvPr/>
      </p:nvGrpSpPr>
      <p:grpSpPr>
        <a:xfrm>
          <a:off x="0" y="0"/>
          <a:ext cx="0" cy="0"/>
          <a:chOff x="0" y="0"/>
          <a:chExt cx="0" cy="0"/>
        </a:xfrm>
      </p:grpSpPr>
      <p:sp>
        <p:nvSpPr>
          <p:cNvPr id="8" name="Rounded Rectangle 7"/>
          <p:cNvSpPr/>
          <p:nvPr/>
        </p:nvSpPr>
        <p:spPr>
          <a:xfrm>
            <a:off x="876300" y="1619250"/>
            <a:ext cx="4203700" cy="1187450"/>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3" name="Subtitle 2"/>
          <p:cNvSpPr>
            <a:spLocks noGrp="1"/>
          </p:cNvSpPr>
          <p:nvPr>
            <p:ph type="subTitle" idx="1"/>
          </p:nvPr>
        </p:nvSpPr>
        <p:spPr>
          <a:xfrm>
            <a:off x="2232000" y="1708150"/>
            <a:ext cx="2649489" cy="992188"/>
          </a:xfrm>
          <a:prstGeom prst="rect">
            <a:avLst/>
          </a:prstGeom>
        </p:spPr>
        <p:txBody>
          <a:bodyPr/>
          <a:lstStyle>
            <a:lvl1pPr marL="0" indent="0" algn="l">
              <a:buNone/>
              <a:defRPr sz="2000">
                <a:solidFill>
                  <a:srgbClr val="C6093B"/>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a:t>Click to edit Master subtitle style</a:t>
            </a:r>
            <a:endParaRPr lang="en-US" dirty="0"/>
          </a:p>
        </p:txBody>
      </p:sp>
      <p:sp>
        <p:nvSpPr>
          <p:cNvPr id="7" name="Picture Placeholder 6"/>
          <p:cNvSpPr>
            <a:spLocks noGrp="1"/>
          </p:cNvSpPr>
          <p:nvPr>
            <p:ph type="pic" sz="quarter" idx="11"/>
          </p:nvPr>
        </p:nvSpPr>
        <p:spPr>
          <a:xfrm>
            <a:off x="1114039" y="1708150"/>
            <a:ext cx="917575" cy="992188"/>
          </a:xfrm>
          <a:prstGeom prst="rect">
            <a:avLst/>
          </a:prstGeom>
        </p:spPr>
        <p:txBody>
          <a:bodyPr vert="horz"/>
          <a:lstStyle>
            <a:lvl1pPr marL="0" indent="0">
              <a:buNone/>
              <a:defRPr sz="1200">
                <a:solidFill>
                  <a:srgbClr val="C6093B"/>
                </a:solidFill>
              </a:defRPr>
            </a:lvl1pPr>
          </a:lstStyle>
          <a:p>
            <a:pPr lvl="0"/>
            <a:r>
              <a:rPr lang="en-US" noProof="0" dirty="0"/>
              <a:t>Click icon to add picture</a:t>
            </a:r>
          </a:p>
        </p:txBody>
      </p:sp>
      <p:sp>
        <p:nvSpPr>
          <p:cNvPr id="6" name="Text Placeholder 5"/>
          <p:cNvSpPr>
            <a:spLocks noGrp="1"/>
          </p:cNvSpPr>
          <p:nvPr>
            <p:ph type="body" sz="quarter" idx="12"/>
          </p:nvPr>
        </p:nvSpPr>
        <p:spPr>
          <a:xfrm>
            <a:off x="1057275" y="2996418"/>
            <a:ext cx="7870825" cy="2879464"/>
          </a:xfrm>
          <a:prstGeom prst="rect">
            <a:avLst/>
          </a:prstGeom>
        </p:spPr>
        <p:txBody>
          <a:bodyPr vert="horz"/>
          <a:lstStyle>
            <a:lvl1pPr marL="377979" indent="-377979">
              <a:buClr>
                <a:schemeClr val="tx2"/>
              </a:buClr>
              <a:buFont typeface="Arial"/>
              <a:buChar char="•"/>
              <a:defRPr sz="1800"/>
            </a:lvl1pPr>
            <a:lvl2pPr marL="818954" indent="-314982">
              <a:buClr>
                <a:schemeClr val="tx2"/>
              </a:buClr>
              <a:buFont typeface="Arial"/>
              <a:buChar char="•"/>
              <a:defRPr sz="1800"/>
            </a:lvl2pPr>
            <a:lvl3pPr marL="1259929" indent="-251986">
              <a:buClr>
                <a:schemeClr val="tx2"/>
              </a:buClr>
              <a:buFont typeface="Arial"/>
              <a:buChar char="•"/>
              <a:defRPr sz="1800"/>
            </a:lvl3pPr>
            <a:lvl4pPr marL="1763900" indent="-251986">
              <a:buClr>
                <a:schemeClr val="tx2"/>
              </a:buClr>
              <a:buFont typeface="Arial"/>
              <a:buChar char="•"/>
              <a:defRPr sz="1800"/>
            </a:lvl4pPr>
            <a:lvl5pPr marL="2267872" indent="-251986">
              <a:buClr>
                <a:schemeClr val="tx2"/>
              </a:buClr>
              <a:buFont typeface="Arial"/>
              <a:buChar cha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036603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ed Icon Subhead Content">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7" name="Picture Placeholder 6"/>
          <p:cNvSpPr>
            <a:spLocks noGrp="1"/>
          </p:cNvSpPr>
          <p:nvPr>
            <p:ph type="pic" sz="quarter" idx="11"/>
          </p:nvPr>
        </p:nvSpPr>
        <p:spPr>
          <a:xfrm>
            <a:off x="1114039" y="1507144"/>
            <a:ext cx="917575" cy="992188"/>
          </a:xfrm>
          <a:prstGeom prst="rect">
            <a:avLst/>
          </a:prstGeom>
        </p:spPr>
        <p:txBody>
          <a:bodyPr vert="horz"/>
          <a:lstStyle>
            <a:lvl1pPr marL="0" indent="0">
              <a:buNone/>
              <a:defRPr sz="1200">
                <a:solidFill>
                  <a:srgbClr val="C6093B"/>
                </a:solidFill>
              </a:defRPr>
            </a:lvl1pPr>
          </a:lstStyle>
          <a:p>
            <a:pPr lvl="0"/>
            <a:r>
              <a:rPr lang="en-US" noProof="0" dirty="0"/>
              <a:t>Click icon to add picture</a:t>
            </a:r>
          </a:p>
        </p:txBody>
      </p:sp>
      <p:sp>
        <p:nvSpPr>
          <p:cNvPr id="4" name="Text Placeholder 3"/>
          <p:cNvSpPr>
            <a:spLocks noGrp="1"/>
          </p:cNvSpPr>
          <p:nvPr>
            <p:ph type="body" sz="quarter" idx="12"/>
          </p:nvPr>
        </p:nvSpPr>
        <p:spPr>
          <a:xfrm>
            <a:off x="1057275" y="2632075"/>
            <a:ext cx="6864350" cy="365125"/>
          </a:xfrm>
          <a:prstGeom prst="rect">
            <a:avLst/>
          </a:prstGeom>
        </p:spPr>
        <p:txBody>
          <a:bodyPr vert="horz"/>
          <a:lstStyle>
            <a:lvl1pPr marL="0" indent="0">
              <a:buNone/>
              <a:defRPr sz="1800">
                <a:solidFill>
                  <a:srgbClr val="C6093B"/>
                </a:solidFill>
              </a:defRPr>
            </a:lvl1pPr>
            <a:lvl2pPr marL="503972" indent="0">
              <a:buNone/>
              <a:defRPr sz="1800">
                <a:solidFill>
                  <a:srgbClr val="C6093B"/>
                </a:solidFill>
              </a:defRPr>
            </a:lvl2pPr>
            <a:lvl3pPr marL="1007943" indent="0">
              <a:buNone/>
              <a:defRPr sz="1800">
                <a:solidFill>
                  <a:srgbClr val="C6093B"/>
                </a:solidFill>
              </a:defRPr>
            </a:lvl3pPr>
            <a:lvl4pPr marL="1511914" indent="0">
              <a:buNone/>
              <a:defRPr sz="1800">
                <a:solidFill>
                  <a:srgbClr val="C6093B"/>
                </a:solidFill>
              </a:defRPr>
            </a:lvl4pPr>
            <a:lvl5pPr marL="2015886" indent="0">
              <a:buNone/>
              <a:defRPr sz="1800">
                <a:solidFill>
                  <a:srgbClr val="C6093B"/>
                </a:solidFill>
              </a:defRPr>
            </a:lvl5pPr>
          </a:lstStyle>
          <a:p>
            <a:pPr lvl="0"/>
            <a:r>
              <a:rPr lang="en-US"/>
              <a:t>Click to edit Master text styles</a:t>
            </a:r>
          </a:p>
        </p:txBody>
      </p:sp>
      <p:sp>
        <p:nvSpPr>
          <p:cNvPr id="5" name="Text Placeholder 4"/>
          <p:cNvSpPr>
            <a:spLocks noGrp="1"/>
          </p:cNvSpPr>
          <p:nvPr>
            <p:ph type="body" sz="quarter" idx="13"/>
          </p:nvPr>
        </p:nvSpPr>
        <p:spPr>
          <a:xfrm>
            <a:off x="1057275" y="3005344"/>
            <a:ext cx="7870825" cy="2776478"/>
          </a:xfrm>
          <a:prstGeom prst="rect">
            <a:avLst/>
          </a:prstGeom>
        </p:spPr>
        <p:txBody>
          <a:bodyPr vert="horz"/>
          <a:lstStyle>
            <a:lvl1pPr marL="377979" indent="-377979">
              <a:buClr>
                <a:schemeClr val="tx2"/>
              </a:buClr>
              <a:buFont typeface="Arial"/>
              <a:buChar char="•"/>
              <a:defRPr sz="1800"/>
            </a:lvl1pPr>
            <a:lvl2pPr marL="818954" indent="-314982">
              <a:buClr>
                <a:schemeClr val="tx2"/>
              </a:buClr>
              <a:buFont typeface="Arial"/>
              <a:buChar char="•"/>
              <a:defRPr sz="1800"/>
            </a:lvl2pPr>
            <a:lvl3pPr marL="1259929" indent="-251986">
              <a:buClr>
                <a:schemeClr val="tx2"/>
              </a:buClr>
              <a:buFont typeface="Arial"/>
              <a:buChar char="•"/>
              <a:defRPr sz="1800"/>
            </a:lvl3pPr>
            <a:lvl4pPr marL="1763900" indent="-251986">
              <a:buClr>
                <a:schemeClr val="tx2"/>
              </a:buClr>
              <a:buFont typeface="Arial"/>
              <a:buChar char="•"/>
              <a:defRPr sz="1800"/>
            </a:lvl4pPr>
            <a:lvl5pPr marL="2267872" indent="-251986">
              <a:buClr>
                <a:schemeClr val="tx2"/>
              </a:buClr>
              <a:buFont typeface="Arial"/>
              <a:buChar cha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388499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 Boxed subjects">
    <p:spTree>
      <p:nvGrpSpPr>
        <p:cNvPr id="1" name=""/>
        <p:cNvGrpSpPr/>
        <p:nvPr/>
      </p:nvGrpSpPr>
      <p:grpSpPr>
        <a:xfrm>
          <a:off x="0" y="0"/>
          <a:ext cx="0" cy="0"/>
          <a:chOff x="0" y="0"/>
          <a:chExt cx="0" cy="0"/>
        </a:xfrm>
      </p:grpSpPr>
      <p:sp>
        <p:nvSpPr>
          <p:cNvPr id="11" name="Rounded Rectangle 10"/>
          <p:cNvSpPr/>
          <p:nvPr/>
        </p:nvSpPr>
        <p:spPr>
          <a:xfrm>
            <a:off x="5080000" y="1511300"/>
            <a:ext cx="3640138"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2" name="Rounded Rectangle 11"/>
          <p:cNvSpPr/>
          <p:nvPr/>
        </p:nvSpPr>
        <p:spPr>
          <a:xfrm>
            <a:off x="5080000" y="3738563"/>
            <a:ext cx="3640137"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6" name="Rounded Rectangle 15"/>
          <p:cNvSpPr/>
          <p:nvPr/>
        </p:nvSpPr>
        <p:spPr>
          <a:xfrm>
            <a:off x="1162050" y="1511300"/>
            <a:ext cx="3640138"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7" name="Rounded Rectangle 16"/>
          <p:cNvSpPr/>
          <p:nvPr/>
        </p:nvSpPr>
        <p:spPr>
          <a:xfrm>
            <a:off x="1163638" y="3738563"/>
            <a:ext cx="3638550"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3" name="Subtitle 2"/>
          <p:cNvSpPr>
            <a:spLocks noGrp="1"/>
          </p:cNvSpPr>
          <p:nvPr>
            <p:ph type="subTitle" idx="1"/>
          </p:nvPr>
        </p:nvSpPr>
        <p:spPr>
          <a:xfrm>
            <a:off x="2451427" y="1709799"/>
            <a:ext cx="2106505" cy="1722718"/>
          </a:xfrm>
          <a:prstGeom prst="rect">
            <a:avLst/>
          </a:prstGeom>
        </p:spPr>
        <p:txBody>
          <a:bodyPr/>
          <a:lstStyle>
            <a:lvl1pPr marL="0" indent="0" algn="l">
              <a:buNone/>
              <a:defRPr sz="1800">
                <a:solidFill>
                  <a:srgbClr val="C6093B"/>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a:t>Click to edit Master subtitle style</a:t>
            </a:r>
            <a:endParaRPr lang="en-US" dirty="0"/>
          </a:p>
        </p:txBody>
      </p:sp>
      <p:sp>
        <p:nvSpPr>
          <p:cNvPr id="7" name="Picture Placeholder 6"/>
          <p:cNvSpPr>
            <a:spLocks noGrp="1"/>
          </p:cNvSpPr>
          <p:nvPr>
            <p:ph type="pic" sz="quarter" idx="11"/>
          </p:nvPr>
        </p:nvSpPr>
        <p:spPr>
          <a:xfrm>
            <a:off x="1338549" y="1699206"/>
            <a:ext cx="917575" cy="992188"/>
          </a:xfrm>
          <a:prstGeom prst="rect">
            <a:avLst/>
          </a:prstGeom>
        </p:spPr>
        <p:txBody>
          <a:bodyPr vert="horz"/>
          <a:lstStyle>
            <a:lvl1pPr marL="0" indent="0">
              <a:buNone/>
              <a:defRPr sz="1200">
                <a:solidFill>
                  <a:srgbClr val="C6093B"/>
                </a:solidFill>
              </a:defRPr>
            </a:lvl1pPr>
          </a:lstStyle>
          <a:p>
            <a:pPr lvl="0"/>
            <a:r>
              <a:rPr lang="en-US" noProof="0" dirty="0"/>
              <a:t>Click icon to add picture</a:t>
            </a:r>
          </a:p>
        </p:txBody>
      </p:sp>
      <p:sp>
        <p:nvSpPr>
          <p:cNvPr id="13" name="Picture Placeholder 6"/>
          <p:cNvSpPr>
            <a:spLocks noGrp="1"/>
          </p:cNvSpPr>
          <p:nvPr>
            <p:ph type="pic" sz="quarter" idx="12"/>
          </p:nvPr>
        </p:nvSpPr>
        <p:spPr>
          <a:xfrm>
            <a:off x="1338549" y="3944783"/>
            <a:ext cx="917575" cy="992188"/>
          </a:xfrm>
          <a:prstGeom prst="rect">
            <a:avLst/>
          </a:prstGeom>
        </p:spPr>
        <p:txBody>
          <a:bodyPr vert="horz"/>
          <a:lstStyle>
            <a:lvl1pPr marL="0" indent="0">
              <a:buNone/>
              <a:defRPr sz="1200">
                <a:solidFill>
                  <a:srgbClr val="C6093B"/>
                </a:solidFill>
              </a:defRPr>
            </a:lvl1pPr>
          </a:lstStyle>
          <a:p>
            <a:pPr lvl="0"/>
            <a:r>
              <a:rPr lang="en-US" noProof="0" dirty="0"/>
              <a:t>Click icon to add picture</a:t>
            </a:r>
          </a:p>
        </p:txBody>
      </p:sp>
      <p:sp>
        <p:nvSpPr>
          <p:cNvPr id="14" name="Picture Placeholder 6"/>
          <p:cNvSpPr>
            <a:spLocks noGrp="1"/>
          </p:cNvSpPr>
          <p:nvPr>
            <p:ph type="pic" sz="quarter" idx="13"/>
          </p:nvPr>
        </p:nvSpPr>
        <p:spPr>
          <a:xfrm>
            <a:off x="5339152" y="1709799"/>
            <a:ext cx="917575" cy="992188"/>
          </a:xfrm>
          <a:prstGeom prst="rect">
            <a:avLst/>
          </a:prstGeom>
        </p:spPr>
        <p:txBody>
          <a:bodyPr vert="horz"/>
          <a:lstStyle>
            <a:lvl1pPr marL="0" indent="0">
              <a:buNone/>
              <a:defRPr sz="1200">
                <a:solidFill>
                  <a:srgbClr val="C6093B"/>
                </a:solidFill>
              </a:defRPr>
            </a:lvl1pPr>
          </a:lstStyle>
          <a:p>
            <a:pPr lvl="0"/>
            <a:r>
              <a:rPr lang="en-US" noProof="0" dirty="0"/>
              <a:t>Click icon to add picture</a:t>
            </a:r>
          </a:p>
        </p:txBody>
      </p:sp>
      <p:sp>
        <p:nvSpPr>
          <p:cNvPr id="15" name="Picture Placeholder 6"/>
          <p:cNvSpPr>
            <a:spLocks noGrp="1"/>
          </p:cNvSpPr>
          <p:nvPr>
            <p:ph type="pic" sz="quarter" idx="14"/>
          </p:nvPr>
        </p:nvSpPr>
        <p:spPr>
          <a:xfrm>
            <a:off x="5294432" y="3945045"/>
            <a:ext cx="917575" cy="992188"/>
          </a:xfrm>
          <a:prstGeom prst="rect">
            <a:avLst/>
          </a:prstGeom>
        </p:spPr>
        <p:txBody>
          <a:bodyPr vert="horz"/>
          <a:lstStyle>
            <a:lvl1pPr marL="0" indent="0">
              <a:buNone/>
              <a:defRPr sz="1200">
                <a:solidFill>
                  <a:srgbClr val="C6093B"/>
                </a:solidFill>
              </a:defRPr>
            </a:lvl1pPr>
          </a:lstStyle>
          <a:p>
            <a:pPr lvl="0"/>
            <a:r>
              <a:rPr lang="en-US" noProof="0" dirty="0"/>
              <a:t>Click icon to add picture</a:t>
            </a:r>
          </a:p>
        </p:txBody>
      </p:sp>
      <p:sp>
        <p:nvSpPr>
          <p:cNvPr id="6" name="Text Placeholder 5"/>
          <p:cNvSpPr>
            <a:spLocks noGrp="1"/>
          </p:cNvSpPr>
          <p:nvPr>
            <p:ph type="body" sz="quarter" idx="15"/>
          </p:nvPr>
        </p:nvSpPr>
        <p:spPr>
          <a:xfrm>
            <a:off x="2451426" y="3945045"/>
            <a:ext cx="2106505" cy="1710167"/>
          </a:xfrm>
          <a:prstGeom prst="rect">
            <a:avLst/>
          </a:prstGeom>
        </p:spPr>
        <p:txBody>
          <a:bodyPr vert="horz"/>
          <a:lstStyle>
            <a:lvl1pPr marL="0" indent="0">
              <a:buNone/>
              <a:defRPr sz="1800">
                <a:solidFill>
                  <a:srgbClr val="C6093B"/>
                </a:solidFill>
              </a:defRPr>
            </a:lvl1pPr>
          </a:lstStyle>
          <a:p>
            <a:pPr lvl="0"/>
            <a:r>
              <a:rPr lang="en-US"/>
              <a:t>Click to edit Master text styles</a:t>
            </a:r>
          </a:p>
        </p:txBody>
      </p:sp>
      <p:sp>
        <p:nvSpPr>
          <p:cNvPr id="18" name="Text Placeholder 17"/>
          <p:cNvSpPr>
            <a:spLocks noGrp="1"/>
          </p:cNvSpPr>
          <p:nvPr>
            <p:ph type="body" sz="quarter" idx="16"/>
          </p:nvPr>
        </p:nvSpPr>
        <p:spPr>
          <a:xfrm>
            <a:off x="6382903" y="1708607"/>
            <a:ext cx="2113983" cy="1723909"/>
          </a:xfrm>
          <a:prstGeom prst="rect">
            <a:avLst/>
          </a:prstGeom>
        </p:spPr>
        <p:txBody>
          <a:bodyPr vert="horz"/>
          <a:lstStyle>
            <a:lvl1pPr marL="0" indent="0">
              <a:buNone/>
              <a:defRPr sz="1800">
                <a:solidFill>
                  <a:srgbClr val="C6093B"/>
                </a:solidFill>
              </a:defRPr>
            </a:lvl1pPr>
            <a:lvl2pPr>
              <a:defRPr sz="1800"/>
            </a:lvl2pPr>
            <a:lvl3pPr>
              <a:defRPr sz="1800"/>
            </a:lvl3pPr>
            <a:lvl4pPr>
              <a:defRPr sz="1800"/>
            </a:lvl4pPr>
            <a:lvl5pPr>
              <a:defRPr sz="1800"/>
            </a:lvl5pPr>
          </a:lstStyle>
          <a:p>
            <a:pPr lvl="0"/>
            <a:r>
              <a:rPr lang="en-US"/>
              <a:t>Click to edit Master text styles</a:t>
            </a:r>
          </a:p>
        </p:txBody>
      </p:sp>
      <p:sp>
        <p:nvSpPr>
          <p:cNvPr id="20" name="Text Placeholder 19"/>
          <p:cNvSpPr>
            <a:spLocks noGrp="1"/>
          </p:cNvSpPr>
          <p:nvPr>
            <p:ph type="body" sz="quarter" idx="17"/>
          </p:nvPr>
        </p:nvSpPr>
        <p:spPr>
          <a:xfrm>
            <a:off x="6382903" y="3944782"/>
            <a:ext cx="2113983" cy="1710429"/>
          </a:xfrm>
          <a:prstGeom prst="rect">
            <a:avLst/>
          </a:prstGeom>
        </p:spPr>
        <p:txBody>
          <a:bodyPr vert="horz"/>
          <a:lstStyle>
            <a:lvl1pPr marL="0" indent="0">
              <a:buNone/>
              <a:defRPr sz="1800">
                <a:solidFill>
                  <a:srgbClr val="C6093B"/>
                </a:solidFill>
              </a:defRPr>
            </a:lvl1pPr>
          </a:lstStyle>
          <a:p>
            <a:pPr lvl="0"/>
            <a:r>
              <a:rPr lang="en-US"/>
              <a:t>Click to edit Master text styles</a:t>
            </a:r>
          </a:p>
        </p:txBody>
      </p:sp>
    </p:spTree>
    <p:extLst>
      <p:ext uri="{BB962C8B-B14F-4D97-AF65-F5344CB8AC3E}">
        <p14:creationId xmlns:p14="http://schemas.microsoft.com/office/powerpoint/2010/main" val="5880099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5" name="Picture Placeholder 4"/>
          <p:cNvSpPr>
            <a:spLocks noGrp="1"/>
          </p:cNvSpPr>
          <p:nvPr>
            <p:ph type="pic" sz="quarter" idx="11"/>
          </p:nvPr>
        </p:nvSpPr>
        <p:spPr>
          <a:xfrm>
            <a:off x="5838092" y="1584325"/>
            <a:ext cx="3691671" cy="4147724"/>
          </a:xfrm>
          <a:prstGeom prst="rect">
            <a:avLst/>
          </a:prstGeom>
        </p:spPr>
        <p:txBody>
          <a:bodyPr vert="horz"/>
          <a:lstStyle>
            <a:lvl1pPr marL="0" indent="0">
              <a:buNone/>
              <a:defRPr sz="1500">
                <a:solidFill>
                  <a:srgbClr val="C6093B"/>
                </a:solidFill>
              </a:defRPr>
            </a:lvl1pPr>
          </a:lstStyle>
          <a:p>
            <a:pPr lvl="0"/>
            <a:r>
              <a:rPr lang="en-US" noProof="0" dirty="0"/>
              <a:t>Click icon to add picture</a:t>
            </a:r>
          </a:p>
        </p:txBody>
      </p:sp>
      <p:sp>
        <p:nvSpPr>
          <p:cNvPr id="4" name="Text Placeholder 3"/>
          <p:cNvSpPr>
            <a:spLocks noGrp="1"/>
          </p:cNvSpPr>
          <p:nvPr>
            <p:ph type="body" sz="quarter" idx="13"/>
          </p:nvPr>
        </p:nvSpPr>
        <p:spPr>
          <a:xfrm>
            <a:off x="503238" y="1584325"/>
            <a:ext cx="5138737" cy="4147724"/>
          </a:xfrm>
          <a:prstGeom prst="rect">
            <a:avLst/>
          </a:prstGeom>
        </p:spPr>
        <p:txBody>
          <a:bodyPr vert="horz"/>
          <a:lstStyle>
            <a:lvl1pPr marL="377979" indent="-377979">
              <a:buClr>
                <a:schemeClr val="tx2"/>
              </a:buClr>
              <a:buFont typeface="Arial"/>
              <a:buChar char="•"/>
              <a:defRPr sz="1800"/>
            </a:lvl1pPr>
            <a:lvl2pPr marL="818954" indent="-314982">
              <a:buClr>
                <a:schemeClr val="tx2"/>
              </a:buClr>
              <a:buFont typeface="Arial"/>
              <a:buChar char="•"/>
              <a:defRPr sz="1800"/>
            </a:lvl2pPr>
            <a:lvl3pPr marL="1259929" indent="-251986">
              <a:buClr>
                <a:schemeClr val="tx2"/>
              </a:buClr>
              <a:buFont typeface="Arial"/>
              <a:buChar char="•"/>
              <a:defRPr sz="1800"/>
            </a:lvl3pPr>
            <a:lvl4pPr marL="1763900" indent="-251986">
              <a:buClr>
                <a:schemeClr val="tx2"/>
              </a:buClr>
              <a:buFont typeface="Arial"/>
              <a:buChar char="•"/>
              <a:defRPr sz="1800"/>
            </a:lvl4pPr>
            <a:lvl5pPr marL="2267872" indent="-251986">
              <a:buClr>
                <a:schemeClr val="tx2"/>
              </a:buClr>
              <a:buFont typeface="Arial"/>
              <a:buChar cha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14145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able ">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
        <p:nvSpPr>
          <p:cNvPr id="5" name="Table Placeholder 4"/>
          <p:cNvSpPr>
            <a:spLocks noGrp="1"/>
          </p:cNvSpPr>
          <p:nvPr>
            <p:ph type="tbl" sz="quarter" idx="10"/>
          </p:nvPr>
        </p:nvSpPr>
        <p:spPr>
          <a:xfrm>
            <a:off x="503238" y="1514201"/>
            <a:ext cx="8829948" cy="3940667"/>
          </a:xfrm>
          <a:prstGeom prst="rect">
            <a:avLst/>
          </a:prstGeom>
        </p:spPr>
        <p:txBody>
          <a:bodyPr/>
          <a:lstStyle/>
          <a:p>
            <a:r>
              <a:rPr lang="en-US" dirty="0"/>
              <a:t>Click icon to add table</a:t>
            </a:r>
            <a:endParaRPr lang="en-GB" dirty="0"/>
          </a:p>
        </p:txBody>
      </p:sp>
    </p:spTree>
    <p:extLst>
      <p:ext uri="{BB962C8B-B14F-4D97-AF65-F5344CB8AC3E}">
        <p14:creationId xmlns:p14="http://schemas.microsoft.com/office/powerpoint/2010/main" val="10938460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hart/Graph">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503239" y="1483895"/>
            <a:ext cx="9025792" cy="3938337"/>
          </a:xfrm>
          <a:prstGeom prst="rect">
            <a:avLst/>
          </a:prstGeom>
        </p:spPr>
        <p:txBody>
          <a:bodyPr/>
          <a:lstStyle/>
          <a:p>
            <a:r>
              <a:rPr lang="en-US" dirty="0"/>
              <a:t>Click icon to add chart</a:t>
            </a:r>
            <a:endParaRPr lang="en-GB" dirty="0"/>
          </a:p>
        </p:txBody>
      </p:sp>
      <p:sp>
        <p:nvSpPr>
          <p:cNvPr id="7" name="Title 1"/>
          <p:cNvSpPr>
            <a:spLocks noGrp="1"/>
          </p:cNvSpPr>
          <p:nvPr>
            <p:ph type="ctrTitle"/>
          </p:nvPr>
        </p:nvSpPr>
        <p:spPr>
          <a:xfrm>
            <a:off x="503238" y="686926"/>
            <a:ext cx="9025792" cy="536830"/>
          </a:xfrm>
          <a:prstGeom prst="rect">
            <a:avLst/>
          </a:prstGeom>
        </p:spPr>
        <p:txBody>
          <a:bodyPr/>
          <a:lstStyle>
            <a:lvl1pPr algn="l">
              <a:defRPr sz="2500">
                <a:solidFill>
                  <a:srgbClr val="C6093B"/>
                </a:solidFill>
                <a:latin typeface="Arial"/>
                <a:cs typeface="Arial"/>
              </a:defRPr>
            </a:lvl1pPr>
          </a:lstStyle>
          <a:p>
            <a:r>
              <a:rPr lang="en-US"/>
              <a:t>Click to edit Master title style</a:t>
            </a:r>
            <a:endParaRPr lang="en-US" dirty="0"/>
          </a:p>
        </p:txBody>
      </p:sp>
    </p:spTree>
    <p:extLst>
      <p:ext uri="{BB962C8B-B14F-4D97-AF65-F5344CB8AC3E}">
        <p14:creationId xmlns:p14="http://schemas.microsoft.com/office/powerpoint/2010/main" val="32751665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03081" y="301752"/>
            <a:ext cx="9068118" cy="1261004"/>
          </a:xfrm>
          <a:prstGeom prst="rect">
            <a:avLst/>
          </a:prstGeom>
        </p:spPr>
        <p:txBody>
          <a:bodyPr/>
          <a:lstStyle/>
          <a:p>
            <a:r>
              <a:rPr lang="en-GB"/>
              <a:t>Click to edit Master title style</a:t>
            </a:r>
            <a:endParaRPr lang="en-US"/>
          </a:p>
        </p:txBody>
      </p:sp>
    </p:spTree>
    <p:extLst>
      <p:ext uri="{BB962C8B-B14F-4D97-AF65-F5344CB8AC3E}">
        <p14:creationId xmlns:p14="http://schemas.microsoft.com/office/powerpoint/2010/main" val="16948001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ver 1">
    <p:spTree>
      <p:nvGrpSpPr>
        <p:cNvPr id="1" name=""/>
        <p:cNvGrpSpPr/>
        <p:nvPr/>
      </p:nvGrpSpPr>
      <p:grpSpPr>
        <a:xfrm>
          <a:off x="0" y="0"/>
          <a:ext cx="0" cy="0"/>
          <a:chOff x="0" y="0"/>
          <a:chExt cx="0" cy="0"/>
        </a:xfrm>
      </p:grpSpPr>
      <p:pic>
        <p:nvPicPr>
          <p:cNvPr id="4" name="Picture 5" descr="white-ericsson-_-LG-logo.pn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92163" y="3567113"/>
            <a:ext cx="3405187"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white-ericsson-_-LG-logo.pn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92163" y="3567113"/>
            <a:ext cx="3405187"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53294" y="2616828"/>
            <a:ext cx="6612784" cy="786068"/>
          </a:xfrm>
        </p:spPr>
        <p:txBody>
          <a:bodyPr>
            <a:noAutofit/>
          </a:bodyPr>
          <a:lstStyle>
            <a:lvl1pPr>
              <a:defRPr sz="4700" baseline="0">
                <a:solidFill>
                  <a:srgbClr val="FFFFFF"/>
                </a:solidFill>
              </a:defRPr>
            </a:lvl1pPr>
          </a:lstStyle>
          <a:p>
            <a:endParaRPr lang="en-US" dirty="0"/>
          </a:p>
        </p:txBody>
      </p:sp>
      <p:sp>
        <p:nvSpPr>
          <p:cNvPr id="11" name="Text Placeholder 10"/>
          <p:cNvSpPr>
            <a:spLocks noGrp="1"/>
          </p:cNvSpPr>
          <p:nvPr>
            <p:ph type="body" sz="quarter" idx="10"/>
          </p:nvPr>
        </p:nvSpPr>
        <p:spPr>
          <a:xfrm>
            <a:off x="648177" y="2133170"/>
            <a:ext cx="4231795" cy="568325"/>
          </a:xfrm>
        </p:spPr>
        <p:txBody>
          <a:bodyPr/>
          <a:lstStyle>
            <a:lvl1pPr>
              <a:defRPr sz="3600"/>
            </a:lvl1pPr>
          </a:lstStyle>
          <a:p>
            <a:endParaRPr lang="en-GB" dirty="0"/>
          </a:p>
        </p:txBody>
      </p:sp>
    </p:spTree>
    <p:extLst>
      <p:ext uri="{BB962C8B-B14F-4D97-AF65-F5344CB8AC3E}">
        <p14:creationId xmlns:p14="http://schemas.microsoft.com/office/powerpoint/2010/main" val="14504106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over 2">
    <p:spTree>
      <p:nvGrpSpPr>
        <p:cNvPr id="1" name=""/>
        <p:cNvGrpSpPr/>
        <p:nvPr/>
      </p:nvGrpSpPr>
      <p:grpSpPr>
        <a:xfrm>
          <a:off x="0" y="0"/>
          <a:ext cx="0" cy="0"/>
          <a:chOff x="0" y="0"/>
          <a:chExt cx="0" cy="0"/>
        </a:xfrm>
      </p:grpSpPr>
      <p:sp>
        <p:nvSpPr>
          <p:cNvPr id="5" name="Oval 5"/>
          <p:cNvSpPr>
            <a:spLocks noChangeArrowheads="1"/>
          </p:cNvSpPr>
          <p:nvPr/>
        </p:nvSpPr>
        <p:spPr bwMode="auto">
          <a:xfrm>
            <a:off x="863600" y="2700338"/>
            <a:ext cx="1081088" cy="1079500"/>
          </a:xfrm>
          <a:prstGeom prst="ellipse">
            <a:avLst/>
          </a:prstGeom>
          <a:noFill/>
          <a:ln w="5715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ctrTitle"/>
          </p:nvPr>
        </p:nvSpPr>
        <p:spPr>
          <a:xfrm>
            <a:off x="2137496" y="3345451"/>
            <a:ext cx="6441583" cy="1479767"/>
          </a:xfrm>
        </p:spPr>
        <p:txBody>
          <a:bodyPr/>
          <a:lstStyle>
            <a:lvl1pPr>
              <a:defRPr sz="5400">
                <a:solidFill>
                  <a:schemeClr val="bg1"/>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2164508" y="2687860"/>
            <a:ext cx="6414572" cy="547836"/>
          </a:xfrm>
        </p:spPr>
        <p:txBody>
          <a:bodyPr/>
          <a:lstStyle>
            <a:lvl1pPr marL="0" indent="0" algn="l">
              <a:buNone/>
              <a:defRPr sz="3600">
                <a:solidFill>
                  <a:schemeClr val="bg1"/>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n-GB" dirty="0"/>
              <a:t>Click to edit Master subtitle style</a:t>
            </a:r>
          </a:p>
        </p:txBody>
      </p:sp>
      <p:sp>
        <p:nvSpPr>
          <p:cNvPr id="14" name="Picture Placeholder 4"/>
          <p:cNvSpPr>
            <a:spLocks noGrp="1"/>
          </p:cNvSpPr>
          <p:nvPr>
            <p:ph type="pic" sz="quarter" idx="10"/>
          </p:nvPr>
        </p:nvSpPr>
        <p:spPr>
          <a:xfrm>
            <a:off x="863600" y="2699717"/>
            <a:ext cx="1081088" cy="1080121"/>
          </a:xfrm>
        </p:spPr>
        <p:txBody>
          <a:bodyPr rtlCol="0">
            <a:normAutofit/>
          </a:bodyPr>
          <a:lstStyle>
            <a:lvl1pPr algn="ctr">
              <a:defRPr sz="1200">
                <a:solidFill>
                  <a:srgbClr val="FFFFFF"/>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328034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7" name="Line 5"/>
          <p:cNvSpPr>
            <a:spLocks noChangeShapeType="1"/>
          </p:cNvSpPr>
          <p:nvPr/>
        </p:nvSpPr>
        <p:spPr bwMode="auto">
          <a:xfrm>
            <a:off x="4500563" y="3060700"/>
            <a:ext cx="1587" cy="900113"/>
          </a:xfrm>
          <a:prstGeom prst="line">
            <a:avLst/>
          </a:prstGeom>
          <a:noFill/>
          <a:ln w="9525">
            <a:solidFill>
              <a:srgbClr val="FFFF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defTabSz="503972" fontAlgn="auto">
              <a:spcBef>
                <a:spcPts val="0"/>
              </a:spcBef>
              <a:spcAft>
                <a:spcPts val="0"/>
              </a:spcAft>
              <a:defRPr/>
            </a:pPr>
            <a:endParaRPr lang="en-US" dirty="0">
              <a:latin typeface="+mn-lt"/>
              <a:ea typeface="+mn-ea"/>
            </a:endParaRPr>
          </a:p>
        </p:txBody>
      </p:sp>
      <p:sp>
        <p:nvSpPr>
          <p:cNvPr id="8" name="Oval 6"/>
          <p:cNvSpPr>
            <a:spLocks noChangeArrowheads="1"/>
          </p:cNvSpPr>
          <p:nvPr/>
        </p:nvSpPr>
        <p:spPr bwMode="auto">
          <a:xfrm>
            <a:off x="863600" y="2700338"/>
            <a:ext cx="1081088" cy="1079500"/>
          </a:xfrm>
          <a:prstGeom prst="ellipse">
            <a:avLst/>
          </a:prstGeom>
          <a:noFill/>
          <a:ln w="57150">
            <a:solidFill>
              <a:schemeClr val="bg1"/>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ctrTitle"/>
          </p:nvPr>
        </p:nvSpPr>
        <p:spPr>
          <a:xfrm>
            <a:off x="2137497" y="2778434"/>
            <a:ext cx="2265254" cy="868773"/>
          </a:xfrm>
        </p:spPr>
        <p:txBody>
          <a:bodyPr>
            <a:normAutofit/>
          </a:bodyPr>
          <a:lstStyle>
            <a:lvl1pPr>
              <a:defRPr sz="4700">
                <a:solidFill>
                  <a:schemeClr val="bg1"/>
                </a:solidFill>
              </a:defRPr>
            </a:lvl1pPr>
          </a:lstStyle>
          <a:p>
            <a:endParaRPr lang="en-GB" dirty="0"/>
          </a:p>
        </p:txBody>
      </p:sp>
      <p:sp>
        <p:nvSpPr>
          <p:cNvPr id="6" name="Text Placeholder 5"/>
          <p:cNvSpPr>
            <a:spLocks noGrp="1"/>
          </p:cNvSpPr>
          <p:nvPr>
            <p:ph type="body" sz="quarter" idx="10"/>
          </p:nvPr>
        </p:nvSpPr>
        <p:spPr>
          <a:xfrm>
            <a:off x="4594457" y="2862078"/>
            <a:ext cx="3195025" cy="831850"/>
          </a:xfrm>
        </p:spPr>
        <p:txBody>
          <a:bodyPr/>
          <a:lstStyle>
            <a:lvl1pPr>
              <a:defRPr sz="3600">
                <a:solidFill>
                  <a:srgbClr val="FFFFFF"/>
                </a:solidFill>
              </a:defRPr>
            </a:lvl1pPr>
          </a:lstStyle>
          <a:p>
            <a:endParaRPr lang="en-GB" dirty="0"/>
          </a:p>
        </p:txBody>
      </p:sp>
      <p:sp>
        <p:nvSpPr>
          <p:cNvPr id="11" name="Picture Placeholder 4"/>
          <p:cNvSpPr>
            <a:spLocks noGrp="1"/>
          </p:cNvSpPr>
          <p:nvPr>
            <p:ph type="pic" sz="quarter" idx="11"/>
          </p:nvPr>
        </p:nvSpPr>
        <p:spPr>
          <a:xfrm>
            <a:off x="863600" y="2699717"/>
            <a:ext cx="1081088" cy="1080121"/>
          </a:xfrm>
        </p:spPr>
        <p:txBody>
          <a:bodyPr rtlCol="0">
            <a:normAutofit/>
          </a:bodyPr>
          <a:lstStyle>
            <a:lvl1pPr algn="ctr">
              <a:defRPr sz="1200">
                <a:solidFill>
                  <a:srgbClr val="FFFFFF"/>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3150997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y box Subhead Content">
    <p:spTree>
      <p:nvGrpSpPr>
        <p:cNvPr id="1" name=""/>
        <p:cNvGrpSpPr/>
        <p:nvPr/>
      </p:nvGrpSpPr>
      <p:grpSpPr>
        <a:xfrm>
          <a:off x="0" y="0"/>
          <a:ext cx="0" cy="0"/>
          <a:chOff x="0" y="0"/>
          <a:chExt cx="0" cy="0"/>
        </a:xfrm>
      </p:grpSpPr>
      <p:sp>
        <p:nvSpPr>
          <p:cNvPr id="8" name="Rounded Rectangle 7"/>
          <p:cNvSpPr/>
          <p:nvPr/>
        </p:nvSpPr>
        <p:spPr>
          <a:xfrm>
            <a:off x="876300" y="1619250"/>
            <a:ext cx="4203700" cy="1187450"/>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232000" y="1708150"/>
            <a:ext cx="2649489" cy="992188"/>
          </a:xfrm>
          <a:prstGeom prst="rect">
            <a:avLst/>
          </a:prstGeom>
        </p:spPr>
        <p:txBody>
          <a:bodyPr/>
          <a:lstStyle>
            <a:lvl1pPr marL="0" indent="0" algn="l">
              <a:buNone/>
              <a:defRPr sz="2000">
                <a:solidFill>
                  <a:srgbClr val="EF7D00"/>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dirty="0"/>
              <a:t>Click to edit Master subtitle style</a:t>
            </a:r>
          </a:p>
        </p:txBody>
      </p:sp>
      <p:sp>
        <p:nvSpPr>
          <p:cNvPr id="7" name="Picture Placeholder 6"/>
          <p:cNvSpPr>
            <a:spLocks noGrp="1"/>
          </p:cNvSpPr>
          <p:nvPr>
            <p:ph type="pic" sz="quarter" idx="11"/>
          </p:nvPr>
        </p:nvSpPr>
        <p:spPr>
          <a:xfrm>
            <a:off x="1114039" y="1708150"/>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6" name="Text Placeholder 5"/>
          <p:cNvSpPr>
            <a:spLocks noGrp="1"/>
          </p:cNvSpPr>
          <p:nvPr>
            <p:ph type="body" sz="quarter" idx="12"/>
          </p:nvPr>
        </p:nvSpPr>
        <p:spPr>
          <a:xfrm>
            <a:off x="1057275" y="2996418"/>
            <a:ext cx="7870825" cy="2879464"/>
          </a:xfrm>
          <a:prstGeom prst="rect">
            <a:avLst/>
          </a:prstGeom>
        </p:spPr>
        <p:txBody>
          <a:bodyPr vert="horz"/>
          <a:lstStyle>
            <a:lvl1pPr marL="377979" indent="-377979">
              <a:buClr>
                <a:srgbClr val="EF7D00"/>
              </a:buClr>
              <a:buFont typeface="Arial"/>
              <a:buChar char="•"/>
              <a:defRPr sz="1800"/>
            </a:lvl1pPr>
            <a:lvl2pPr marL="818954" indent="-314982">
              <a:buClr>
                <a:srgbClr val="EF7D00"/>
              </a:buClr>
              <a:buFont typeface="Arial"/>
              <a:buChar char="•"/>
              <a:defRPr sz="1800"/>
            </a:lvl2pPr>
            <a:lvl3pPr marL="1259929" indent="-251986">
              <a:buClr>
                <a:srgbClr val="EF7D00"/>
              </a:buClr>
              <a:buFont typeface="Arial"/>
              <a:buChar char="•"/>
              <a:defRPr sz="1800"/>
            </a:lvl3pPr>
            <a:lvl4pPr marL="1763900" indent="-251986">
              <a:buClr>
                <a:srgbClr val="EF7D00"/>
              </a:buClr>
              <a:buFont typeface="Arial"/>
              <a:buChar char="•"/>
              <a:defRPr sz="1800"/>
            </a:lvl4pPr>
            <a:lvl5pPr marL="2267872" indent="-251986">
              <a:buClr>
                <a:srgbClr val="EF7D00"/>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019573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Rounded Rectangle 5"/>
          <p:cNvSpPr>
            <a:spLocks noChangeArrowheads="1"/>
          </p:cNvSpPr>
          <p:nvPr/>
        </p:nvSpPr>
        <p:spPr bwMode="auto">
          <a:xfrm>
            <a:off x="792163" y="2843213"/>
            <a:ext cx="935037" cy="936625"/>
          </a:xfrm>
          <a:prstGeom prst="roundRect">
            <a:avLst>
              <a:gd name="adj" fmla="val 16667"/>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defTabSz="449263">
              <a:defRPr sz="2000">
                <a:solidFill>
                  <a:schemeClr val="tx1"/>
                </a:solidFill>
                <a:latin typeface="Arial" panose="020B0604020202020204" pitchFamily="34" charset="0"/>
                <a:ea typeface="MS PGothic" panose="020B0600070205080204" pitchFamily="34" charset="-128"/>
              </a:defRPr>
            </a:lvl1pPr>
            <a:lvl2pPr marL="742950" indent="-285750" defTabSz="449263">
              <a:defRPr sz="2000">
                <a:solidFill>
                  <a:schemeClr val="tx1"/>
                </a:solidFill>
                <a:latin typeface="Arial" panose="020B0604020202020204" pitchFamily="34" charset="0"/>
                <a:ea typeface="MS PGothic" panose="020B0600070205080204" pitchFamily="34" charset="-128"/>
              </a:defRPr>
            </a:lvl2pPr>
            <a:lvl3pPr marL="1143000" indent="-228600" defTabSz="449263">
              <a:defRPr sz="2000">
                <a:solidFill>
                  <a:schemeClr val="tx1"/>
                </a:solidFill>
                <a:latin typeface="Arial" panose="020B0604020202020204" pitchFamily="34" charset="0"/>
                <a:ea typeface="MS PGothic" panose="020B0600070205080204" pitchFamily="34" charset="-128"/>
              </a:defRPr>
            </a:lvl3pPr>
            <a:lvl4pPr marL="1600200" indent="-228600" defTabSz="449263">
              <a:defRPr sz="2000">
                <a:solidFill>
                  <a:schemeClr val="tx1"/>
                </a:solidFill>
                <a:latin typeface="Arial" panose="020B0604020202020204" pitchFamily="34" charset="0"/>
                <a:ea typeface="MS PGothic" panose="020B0600070205080204" pitchFamily="34" charset="-128"/>
              </a:defRPr>
            </a:lvl4pPr>
            <a:lvl5pPr marL="2057400" indent="-228600" defTabSz="449263">
              <a:defRPr sz="2000">
                <a:solidFill>
                  <a:schemeClr val="tx1"/>
                </a:solidFill>
                <a:latin typeface="Arial" panose="020B0604020202020204" pitchFamily="34" charset="0"/>
                <a:ea typeface="MS PGothic" panose="020B0600070205080204" pitchFamily="34" charset="-128"/>
              </a:defRPr>
            </a:lvl5pPr>
            <a:lvl6pPr marL="25146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6pPr>
            <a:lvl7pPr marL="29718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7pPr>
            <a:lvl8pPr marL="34290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8pPr>
            <a:lvl9pPr marL="3886200" indent="-228600" defTabSz="449263" fontAlgn="base">
              <a:spcBef>
                <a:spcPct val="0"/>
              </a:spcBef>
              <a:spcAft>
                <a:spcPct val="0"/>
              </a:spcAft>
              <a:defRPr sz="2000">
                <a:solidFill>
                  <a:schemeClr val="tx1"/>
                </a:solidFill>
                <a:latin typeface="Arial" panose="020B0604020202020204" pitchFamily="34" charset="0"/>
                <a:ea typeface="MS PGothic" panose="020B0600070205080204" pitchFamily="34" charset="-128"/>
              </a:defRPr>
            </a:lvl9pPr>
          </a:lstStyle>
          <a:p>
            <a:pPr hangingPunct="0">
              <a:lnSpc>
                <a:spcPct val="96000"/>
              </a:lnSpc>
              <a:buClr>
                <a:srgbClr val="000000"/>
              </a:buClr>
              <a:buSzPct val="100000"/>
              <a:buFont typeface="Times New Roman" panose="02020603050405020304" pitchFamily="18" charset="0"/>
              <a:buNone/>
            </a:pPr>
            <a:endParaRPr lang="en-US" altLang="en-US" sz="1800" dirty="0">
              <a:cs typeface="Arial" panose="020B0604020202020204" pitchFamily="34" charset="0"/>
            </a:endParaRPr>
          </a:p>
        </p:txBody>
      </p:sp>
      <p:sp>
        <p:nvSpPr>
          <p:cNvPr id="2" name="Title 1"/>
          <p:cNvSpPr>
            <a:spLocks noGrp="1"/>
          </p:cNvSpPr>
          <p:nvPr>
            <p:ph type="title"/>
          </p:nvPr>
        </p:nvSpPr>
        <p:spPr>
          <a:xfrm>
            <a:off x="1992585" y="2935300"/>
            <a:ext cx="7838181" cy="1502066"/>
          </a:xfrm>
        </p:spPr>
        <p:txBody>
          <a:bodyPr anchor="t"/>
          <a:lstStyle>
            <a:lvl1pPr algn="l">
              <a:defRPr sz="4400" b="0" cap="none">
                <a:solidFill>
                  <a:srgbClr val="FFFFFF"/>
                </a:solidFill>
              </a:defRPr>
            </a:lvl1pPr>
          </a:lstStyle>
          <a:p>
            <a:r>
              <a:rPr lang="en-GB" dirty="0"/>
              <a:t>Click to edit Master title style</a:t>
            </a:r>
          </a:p>
        </p:txBody>
      </p:sp>
      <p:sp>
        <p:nvSpPr>
          <p:cNvPr id="9" name="Picture Placeholder 4"/>
          <p:cNvSpPr>
            <a:spLocks noGrp="1"/>
          </p:cNvSpPr>
          <p:nvPr>
            <p:ph type="pic" sz="quarter" idx="10"/>
          </p:nvPr>
        </p:nvSpPr>
        <p:spPr>
          <a:xfrm>
            <a:off x="791839" y="2851090"/>
            <a:ext cx="936105" cy="928747"/>
          </a:xfrm>
        </p:spPr>
        <p:txBody>
          <a:bodyPr rtlCol="0">
            <a:normAutofit/>
          </a:bodyPr>
          <a:lstStyle>
            <a:lvl1pPr algn="ctr">
              <a:defRPr sz="1200">
                <a:solidFill>
                  <a:srgbClr val="C6093B"/>
                </a:solidFill>
              </a:defRPr>
            </a:lvl1pPr>
          </a:lstStyle>
          <a:p>
            <a:pPr lvl="0"/>
            <a:r>
              <a:rPr lang="en-GB" noProof="0" dirty="0"/>
              <a:t>Drag picture to placeholder or click icon to add</a:t>
            </a:r>
            <a:endParaRPr lang="en-US" noProof="0" dirty="0"/>
          </a:p>
        </p:txBody>
      </p:sp>
    </p:spTree>
    <p:extLst>
      <p:ext uri="{BB962C8B-B14F-4D97-AF65-F5344CB8AC3E}">
        <p14:creationId xmlns:p14="http://schemas.microsoft.com/office/powerpoint/2010/main" val="523057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losing Page">
    <p:spTree>
      <p:nvGrpSpPr>
        <p:cNvPr id="1" name=""/>
        <p:cNvGrpSpPr/>
        <p:nvPr/>
      </p:nvGrpSpPr>
      <p:grpSpPr>
        <a:xfrm>
          <a:off x="0" y="0"/>
          <a:ext cx="0" cy="0"/>
          <a:chOff x="0" y="0"/>
          <a:chExt cx="0" cy="0"/>
        </a:xfrm>
      </p:grpSpPr>
      <p:sp>
        <p:nvSpPr>
          <p:cNvPr id="2" name="Title 1"/>
          <p:cNvSpPr>
            <a:spLocks noGrp="1"/>
          </p:cNvSpPr>
          <p:nvPr>
            <p:ph type="ctrTitle"/>
          </p:nvPr>
        </p:nvSpPr>
        <p:spPr>
          <a:xfrm>
            <a:off x="653425" y="1403350"/>
            <a:ext cx="6290846" cy="868773"/>
          </a:xfrm>
        </p:spPr>
        <p:txBody>
          <a:bodyPr>
            <a:normAutofit/>
          </a:bodyPr>
          <a:lstStyle>
            <a:lvl1pPr>
              <a:defRPr sz="4700" baseline="0">
                <a:solidFill>
                  <a:schemeClr val="bg1"/>
                </a:solidFill>
              </a:defRPr>
            </a:lvl1pPr>
          </a:lstStyle>
          <a:p>
            <a:r>
              <a:rPr lang="en-GB"/>
              <a:t>Click to edit Master title style</a:t>
            </a:r>
            <a:endParaRPr lang="en-US" dirty="0"/>
          </a:p>
        </p:txBody>
      </p:sp>
      <p:sp>
        <p:nvSpPr>
          <p:cNvPr id="3" name="Subtitle 2"/>
          <p:cNvSpPr>
            <a:spLocks noGrp="1"/>
          </p:cNvSpPr>
          <p:nvPr>
            <p:ph type="subTitle" idx="1"/>
          </p:nvPr>
        </p:nvSpPr>
        <p:spPr>
          <a:xfrm>
            <a:off x="715001" y="3180447"/>
            <a:ext cx="4647440" cy="2984518"/>
          </a:xfrm>
        </p:spPr>
        <p:txBody>
          <a:bodyPr/>
          <a:lstStyle>
            <a:lvl1pPr marL="0" indent="0" algn="l">
              <a:buNone/>
              <a:defRPr sz="2800">
                <a:solidFill>
                  <a:schemeClr val="bg1"/>
                </a:solidFill>
                <a:latin typeface="+mn-lt"/>
                <a:cs typeface="Aria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endParaRPr lang="en-GB" dirty="0"/>
          </a:p>
        </p:txBody>
      </p:sp>
    </p:spTree>
    <p:extLst>
      <p:ext uri="{BB962C8B-B14F-4D97-AF65-F5344CB8AC3E}">
        <p14:creationId xmlns:p14="http://schemas.microsoft.com/office/powerpoint/2010/main" val="9368693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Oval 12"/>
          <p:cNvSpPr/>
          <p:nvPr/>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pic>
        <p:nvPicPr>
          <p:cNvPr id="7" name="Picture 6" descr="Blue-title-slide.png"/>
          <p:cNvPicPr>
            <a:picLocks noChangeAspect="1"/>
          </p:cNvPicPr>
          <p:nvPr userDrawn="1"/>
        </p:nvPicPr>
        <p:blipFill>
          <a:blip r:embed="rId2"/>
          <a:stretch>
            <a:fillRect/>
          </a:stretch>
        </p:blipFill>
        <p:spPr>
          <a:xfrm>
            <a:off x="0" y="-19548"/>
            <a:ext cx="10077450" cy="7571477"/>
          </a:xfrm>
          <a:prstGeom prst="rect">
            <a:avLst/>
          </a:prstGeom>
        </p:spPr>
      </p:pic>
    </p:spTree>
    <p:extLst>
      <p:ext uri="{BB962C8B-B14F-4D97-AF65-F5344CB8AC3E}">
        <p14:creationId xmlns:p14="http://schemas.microsoft.com/office/powerpoint/2010/main" val="9824095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137497" y="3117105"/>
            <a:ext cx="6290846" cy="868773"/>
          </a:xfrm>
        </p:spPr>
        <p:txBody>
          <a:bodyPr>
            <a:normAutofit/>
          </a:bodyPr>
          <a:lstStyle>
            <a:lvl1pPr>
              <a:tabLst>
                <a:tab pos="797810" algn="l"/>
                <a:tab pos="1595620" algn="l"/>
                <a:tab pos="2393431" algn="l"/>
                <a:tab pos="3191241" algn="l"/>
                <a:tab pos="3989051" algn="l"/>
                <a:tab pos="4786861" algn="l"/>
              </a:tabLst>
              <a:defRPr sz="4739">
                <a:solidFill>
                  <a:schemeClr val="bg1"/>
                </a:solidFill>
              </a:defRPr>
            </a:lvl1pPr>
          </a:lstStyle>
          <a:p>
            <a:pPr>
              <a:tabLst>
                <a:tab pos="723900" algn="l"/>
                <a:tab pos="1447800" algn="l"/>
                <a:tab pos="2171700" algn="l"/>
                <a:tab pos="2895600" algn="l"/>
                <a:tab pos="3619500" algn="l"/>
                <a:tab pos="4343400" algn="l"/>
              </a:tabLst>
            </a:pPr>
            <a:r>
              <a:rPr lang="en-GB" sz="4739" dirty="0">
                <a:solidFill>
                  <a:srgbClr val="FFFFFF"/>
                </a:solidFill>
                <a:latin typeface="Arial Bold" charset="0"/>
              </a:rPr>
              <a:t>Hospitality Solutions</a:t>
            </a:r>
          </a:p>
        </p:txBody>
      </p:sp>
      <p:sp>
        <p:nvSpPr>
          <p:cNvPr id="3" name="Subtitle 2"/>
          <p:cNvSpPr>
            <a:spLocks noGrp="1"/>
          </p:cNvSpPr>
          <p:nvPr>
            <p:ph type="subTitle" idx="1"/>
          </p:nvPr>
        </p:nvSpPr>
        <p:spPr>
          <a:xfrm>
            <a:off x="2164508" y="2687860"/>
            <a:ext cx="6055322" cy="547836"/>
          </a:xfrm>
        </p:spPr>
        <p:txBody>
          <a:bodyPr/>
          <a:lstStyle>
            <a:lvl1pPr marL="0" indent="0" algn="l">
              <a:buNone/>
              <a:tabLst>
                <a:tab pos="797810" algn="l"/>
                <a:tab pos="1595620" algn="l"/>
                <a:tab pos="2393431" algn="l"/>
                <a:tab pos="3191241" algn="l"/>
                <a:tab pos="3989051" algn="l"/>
                <a:tab pos="4786861" algn="l"/>
                <a:tab pos="5584671" algn="l"/>
                <a:tab pos="6382482" algn="l"/>
              </a:tabLst>
              <a:defRPr sz="3637">
                <a:solidFill>
                  <a:schemeClr val="tx1">
                    <a:tint val="75000"/>
                  </a:schemeClr>
                </a:solidFill>
              </a:defRPr>
            </a:lvl1pPr>
            <a:lvl2pPr marL="503725" indent="0" algn="ctr">
              <a:buNone/>
              <a:defRPr>
                <a:solidFill>
                  <a:schemeClr val="tx1">
                    <a:tint val="75000"/>
                  </a:schemeClr>
                </a:solidFill>
              </a:defRPr>
            </a:lvl2pPr>
            <a:lvl3pPr marL="1007447" indent="0" algn="ctr">
              <a:buNone/>
              <a:defRPr>
                <a:solidFill>
                  <a:schemeClr val="tx1">
                    <a:tint val="75000"/>
                  </a:schemeClr>
                </a:solidFill>
              </a:defRPr>
            </a:lvl3pPr>
            <a:lvl4pPr marL="1511171" indent="0" algn="ctr">
              <a:buNone/>
              <a:defRPr>
                <a:solidFill>
                  <a:schemeClr val="tx1">
                    <a:tint val="75000"/>
                  </a:schemeClr>
                </a:solidFill>
              </a:defRPr>
            </a:lvl4pPr>
            <a:lvl5pPr marL="2014893" indent="0" algn="ctr">
              <a:buNone/>
              <a:defRPr>
                <a:solidFill>
                  <a:schemeClr val="tx1">
                    <a:tint val="75000"/>
                  </a:schemeClr>
                </a:solidFill>
              </a:defRPr>
            </a:lvl5pPr>
            <a:lvl6pPr marL="2518617" indent="0" algn="ctr">
              <a:buNone/>
              <a:defRPr>
                <a:solidFill>
                  <a:schemeClr val="tx1">
                    <a:tint val="75000"/>
                  </a:schemeClr>
                </a:solidFill>
              </a:defRPr>
            </a:lvl6pPr>
            <a:lvl7pPr marL="3022340" indent="0" algn="ctr">
              <a:buNone/>
              <a:defRPr>
                <a:solidFill>
                  <a:schemeClr val="tx1">
                    <a:tint val="75000"/>
                  </a:schemeClr>
                </a:solidFill>
              </a:defRPr>
            </a:lvl7pPr>
            <a:lvl8pPr marL="3526063" indent="0" algn="ctr">
              <a:buNone/>
              <a:defRPr>
                <a:solidFill>
                  <a:schemeClr val="tx1">
                    <a:tint val="75000"/>
                  </a:schemeClr>
                </a:solidFill>
              </a:defRPr>
            </a:lvl8pPr>
            <a:lvl9pPr marL="4029787" indent="0" algn="ctr">
              <a:buNone/>
              <a:defRPr>
                <a:solidFill>
                  <a:schemeClr val="tx1">
                    <a:tint val="75000"/>
                  </a:schemeClr>
                </a:solidFill>
              </a:defRPr>
            </a:lvl9pPr>
          </a:lstStyle>
          <a:p>
            <a:pPr>
              <a:tabLst>
                <a:tab pos="723900" algn="l"/>
                <a:tab pos="1447800" algn="l"/>
                <a:tab pos="2171700" algn="l"/>
                <a:tab pos="2895600" algn="l"/>
                <a:tab pos="3619500" algn="l"/>
                <a:tab pos="4343400" algn="l"/>
                <a:tab pos="5067300" algn="l"/>
                <a:tab pos="5791200" algn="l"/>
              </a:tabLst>
            </a:pPr>
            <a:r>
              <a:rPr lang="en-GB" sz="2645">
                <a:solidFill>
                  <a:srgbClr val="FFFFFF"/>
                </a:solidFill>
              </a:rPr>
              <a:t>Click to edit Master subtitle style</a:t>
            </a:r>
            <a:endParaRPr lang="en-GB" sz="2645" dirty="0">
              <a:solidFill>
                <a:srgbClr val="FFFFFF"/>
              </a:solidFill>
            </a:endParaRPr>
          </a:p>
        </p:txBody>
      </p:sp>
      <p:sp>
        <p:nvSpPr>
          <p:cNvPr id="13" name="Oval 12"/>
          <p:cNvSpPr/>
          <p:nvPr/>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
        <p:nvSpPr>
          <p:cNvPr id="6" name="Text Placeholder 5"/>
          <p:cNvSpPr>
            <a:spLocks noGrp="1"/>
          </p:cNvSpPr>
          <p:nvPr>
            <p:ph type="body" sz="quarter" idx="10" hasCustomPrompt="1"/>
          </p:nvPr>
        </p:nvSpPr>
        <p:spPr>
          <a:xfrm>
            <a:off x="2140672" y="3940078"/>
            <a:ext cx="5110012" cy="831850"/>
          </a:xfrm>
        </p:spPr>
        <p:txBody>
          <a:bodyPr/>
          <a:lstStyle>
            <a:lvl1pPr>
              <a:tabLst>
                <a:tab pos="797810" algn="l"/>
                <a:tab pos="1595620" algn="l"/>
                <a:tab pos="2393431" algn="l"/>
                <a:tab pos="3191241" algn="l"/>
              </a:tabLst>
              <a:defRPr sz="3637"/>
            </a:lvl1pPr>
          </a:lstStyle>
          <a:p>
            <a:pPr>
              <a:tabLst>
                <a:tab pos="723900" algn="l"/>
                <a:tab pos="1447800" algn="l"/>
                <a:tab pos="2171700" algn="l"/>
                <a:tab pos="2895600" algn="l"/>
              </a:tabLst>
            </a:pPr>
            <a:r>
              <a:rPr lang="en-GB" sz="3968" dirty="0">
                <a:solidFill>
                  <a:srgbClr val="FFFFFF"/>
                </a:solidFill>
              </a:rPr>
              <a:t>Sales Overview</a:t>
            </a:r>
          </a:p>
        </p:txBody>
      </p:sp>
      <p:sp>
        <p:nvSpPr>
          <p:cNvPr id="11" name="Picture Placeholder 4"/>
          <p:cNvSpPr>
            <a:spLocks noGrp="1"/>
          </p:cNvSpPr>
          <p:nvPr>
            <p:ph type="pic" sz="quarter" idx="11"/>
          </p:nvPr>
        </p:nvSpPr>
        <p:spPr>
          <a:xfrm>
            <a:off x="863603" y="2699720"/>
            <a:ext cx="1081088" cy="1080121"/>
          </a:xfrm>
        </p:spPr>
        <p:txBody>
          <a:bodyPr>
            <a:normAutofit/>
          </a:bodyPr>
          <a:lstStyle>
            <a:lvl1pPr algn="ctr">
              <a:defRPr sz="1212">
                <a:solidFill>
                  <a:srgbClr val="FFFFFF"/>
                </a:solidFill>
              </a:defRPr>
            </a:lvl1pPr>
          </a:lstStyle>
          <a:p>
            <a:r>
              <a:rPr lang="en-GB" dirty="0"/>
              <a:t>Drag picture to placeholder or click icon to add</a:t>
            </a:r>
            <a:endParaRPr lang="en-US" dirty="0"/>
          </a:p>
        </p:txBody>
      </p:sp>
    </p:spTree>
    <p:extLst>
      <p:ext uri="{BB962C8B-B14F-4D97-AF65-F5344CB8AC3E}">
        <p14:creationId xmlns:p14="http://schemas.microsoft.com/office/powerpoint/2010/main" val="31931667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4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137500" y="2778434"/>
            <a:ext cx="2265254" cy="868773"/>
          </a:xfrm>
        </p:spPr>
        <p:txBody>
          <a:bodyPr>
            <a:normAutofit/>
          </a:bodyPr>
          <a:lstStyle>
            <a:lvl1pPr>
              <a:tabLst>
                <a:tab pos="797810" algn="l"/>
                <a:tab pos="1595620" algn="l"/>
                <a:tab pos="2393431" algn="l"/>
                <a:tab pos="3191241" algn="l"/>
                <a:tab pos="3989051" algn="l"/>
                <a:tab pos="4786861" algn="l"/>
              </a:tabLst>
              <a:defRPr sz="4739">
                <a:solidFill>
                  <a:schemeClr val="bg1"/>
                </a:solidFill>
              </a:defRPr>
            </a:lvl1pPr>
          </a:lstStyle>
          <a:p>
            <a:pPr>
              <a:tabLst>
                <a:tab pos="723900" algn="l"/>
                <a:tab pos="1447800" algn="l"/>
                <a:tab pos="2171700" algn="l"/>
                <a:tab pos="2895600" algn="l"/>
                <a:tab pos="3619500" algn="l"/>
                <a:tab pos="4343400" algn="l"/>
              </a:tabLst>
            </a:pPr>
            <a:r>
              <a:rPr lang="en-GB" sz="4739" dirty="0">
                <a:solidFill>
                  <a:srgbClr val="FFFFFF"/>
                </a:solidFill>
                <a:latin typeface="Arial Bold" charset="0"/>
              </a:rPr>
              <a:t>eMG80</a:t>
            </a:r>
          </a:p>
        </p:txBody>
      </p:sp>
      <p:sp>
        <p:nvSpPr>
          <p:cNvPr id="3" name="Subtitle 2"/>
          <p:cNvSpPr>
            <a:spLocks noGrp="1"/>
          </p:cNvSpPr>
          <p:nvPr>
            <p:ph type="subTitle" idx="1" hasCustomPrompt="1"/>
          </p:nvPr>
        </p:nvSpPr>
        <p:spPr>
          <a:xfrm>
            <a:off x="2195296" y="3498222"/>
            <a:ext cx="2399160" cy="547836"/>
          </a:xfrm>
        </p:spPr>
        <p:txBody>
          <a:bodyPr/>
          <a:lstStyle>
            <a:lvl1pPr marL="0" marR="0" indent="0" algn="l" defTabSz="503725" rtl="0" eaLnBrk="1" fontAlgn="auto" latinLnBrk="0" hangingPunct="1">
              <a:lnSpc>
                <a:spcPct val="100000"/>
              </a:lnSpc>
              <a:spcBef>
                <a:spcPct val="20000"/>
              </a:spcBef>
              <a:spcAft>
                <a:spcPts val="0"/>
              </a:spcAft>
              <a:buClrTx/>
              <a:buSzTx/>
              <a:buFont typeface="Arial"/>
              <a:buNone/>
              <a:tabLst>
                <a:tab pos="797810" algn="l"/>
                <a:tab pos="1595620" algn="l"/>
                <a:tab pos="2393431" algn="l"/>
                <a:tab pos="3191241" algn="l"/>
                <a:tab pos="3989051" algn="l"/>
                <a:tab pos="4786861" algn="l"/>
                <a:tab pos="5584671" algn="l"/>
                <a:tab pos="6382482" algn="l"/>
              </a:tabLst>
              <a:defRPr sz="3637">
                <a:solidFill>
                  <a:schemeClr val="tx1">
                    <a:tint val="75000"/>
                  </a:schemeClr>
                </a:solidFill>
              </a:defRPr>
            </a:lvl1pPr>
            <a:lvl2pPr marL="503725" indent="0" algn="ctr">
              <a:buNone/>
              <a:defRPr>
                <a:solidFill>
                  <a:schemeClr val="tx1">
                    <a:tint val="75000"/>
                  </a:schemeClr>
                </a:solidFill>
              </a:defRPr>
            </a:lvl2pPr>
            <a:lvl3pPr marL="1007447" indent="0" algn="ctr">
              <a:buNone/>
              <a:defRPr>
                <a:solidFill>
                  <a:schemeClr val="tx1">
                    <a:tint val="75000"/>
                  </a:schemeClr>
                </a:solidFill>
              </a:defRPr>
            </a:lvl3pPr>
            <a:lvl4pPr marL="1511171" indent="0" algn="ctr">
              <a:buNone/>
              <a:defRPr>
                <a:solidFill>
                  <a:schemeClr val="tx1">
                    <a:tint val="75000"/>
                  </a:schemeClr>
                </a:solidFill>
              </a:defRPr>
            </a:lvl4pPr>
            <a:lvl5pPr marL="2014893" indent="0" algn="ctr">
              <a:buNone/>
              <a:defRPr>
                <a:solidFill>
                  <a:schemeClr val="tx1">
                    <a:tint val="75000"/>
                  </a:schemeClr>
                </a:solidFill>
              </a:defRPr>
            </a:lvl5pPr>
            <a:lvl6pPr marL="2518617" indent="0" algn="ctr">
              <a:buNone/>
              <a:defRPr>
                <a:solidFill>
                  <a:schemeClr val="tx1">
                    <a:tint val="75000"/>
                  </a:schemeClr>
                </a:solidFill>
              </a:defRPr>
            </a:lvl6pPr>
            <a:lvl7pPr marL="3022340" indent="0" algn="ctr">
              <a:buNone/>
              <a:defRPr>
                <a:solidFill>
                  <a:schemeClr val="tx1">
                    <a:tint val="75000"/>
                  </a:schemeClr>
                </a:solidFill>
              </a:defRPr>
            </a:lvl7pPr>
            <a:lvl8pPr marL="3526063" indent="0" algn="ctr">
              <a:buNone/>
              <a:defRPr>
                <a:solidFill>
                  <a:schemeClr val="tx1">
                    <a:tint val="75000"/>
                  </a:schemeClr>
                </a:solidFill>
              </a:defRPr>
            </a:lvl8pPr>
            <a:lvl9pPr marL="4029787" indent="0" algn="ctr">
              <a:buNone/>
              <a:defRPr>
                <a:solidFill>
                  <a:schemeClr val="tx1">
                    <a:tint val="75000"/>
                  </a:schemeClr>
                </a:solidFill>
              </a:defRPr>
            </a:lvl9pPr>
          </a:lstStyle>
          <a:p>
            <a:pPr>
              <a:tabLst>
                <a:tab pos="723900" algn="l"/>
                <a:tab pos="1447800" algn="l"/>
                <a:tab pos="2171700" algn="l"/>
                <a:tab pos="2895600" algn="l"/>
                <a:tab pos="3619500" algn="l"/>
                <a:tab pos="4343400" algn="l"/>
                <a:tab pos="5067300" algn="l"/>
                <a:tab pos="5791200" algn="l"/>
              </a:tabLst>
            </a:pPr>
            <a:r>
              <a:rPr lang="en-GB" sz="2645" dirty="0">
                <a:solidFill>
                  <a:srgbClr val="FFFFFF"/>
                </a:solidFill>
              </a:rPr>
              <a:t>2014</a:t>
            </a:r>
          </a:p>
          <a:p>
            <a:pPr>
              <a:tabLst>
                <a:tab pos="723900" algn="l"/>
                <a:tab pos="1447800" algn="l"/>
                <a:tab pos="2171700" algn="l"/>
                <a:tab pos="2895600" algn="l"/>
                <a:tab pos="3619500" algn="l"/>
                <a:tab pos="4343400" algn="l"/>
                <a:tab pos="5067300" algn="l"/>
                <a:tab pos="5791200" algn="l"/>
              </a:tabLst>
            </a:pPr>
            <a:endParaRPr lang="en-GB" sz="2645" dirty="0">
              <a:solidFill>
                <a:srgbClr val="FFFFFF"/>
              </a:solidFill>
            </a:endParaRPr>
          </a:p>
        </p:txBody>
      </p:sp>
      <p:sp>
        <p:nvSpPr>
          <p:cNvPr id="9" name="Line 5"/>
          <p:cNvSpPr>
            <a:spLocks noChangeShapeType="1"/>
          </p:cNvSpPr>
          <p:nvPr/>
        </p:nvSpPr>
        <p:spPr bwMode="auto">
          <a:xfrm>
            <a:off x="4500387" y="3060703"/>
            <a:ext cx="1587" cy="900113"/>
          </a:xfrm>
          <a:prstGeom prst="line">
            <a:avLst/>
          </a:prstGeom>
          <a:noFill/>
          <a:ln w="9525">
            <a:solidFill>
              <a:srgbClr val="FFFFFF"/>
            </a:solidFill>
            <a:round/>
            <a:headEnd/>
            <a:tailEnd/>
          </a:ln>
          <a:effectLst/>
          <a:extLst>
            <a:ext uri="{909E8E84-426E-40dd-AFC4-6F175D3DCCD1}">
              <a14:hiddenFill xmlns="" xmlns:a14="http://schemas.microsoft.com/office/drawing/2010/main" xmlns:mv="urn:schemas-microsoft-com:mac:vml" xmlns:mc="http://schemas.openxmlformats.org/markup-compatibility/2006">
                <a:noFill/>
              </a14:hiddenFill>
            </a:ext>
            <a:ext uri="{AF507438-7753-43e0-B8FC-AC1667EBCBE1}">
              <a14:hiddenEffects xmlns="" xmlns:a14="http://schemas.microsoft.com/office/drawing/2010/main" xmlns:mv="urn:schemas-microsoft-com:mac:vml" xmlns:mc="http://schemas.openxmlformats.org/markup-compatibility/2006">
                <a:effectLst>
                  <a:outerShdw blurRad="63500" dist="38099" dir="2700000" algn="ctr" rotWithShape="0">
                    <a:srgbClr val="000000">
                      <a:alpha val="74998"/>
                    </a:srgbClr>
                  </a:outerShdw>
                </a:effectLst>
              </a14:hiddenEffects>
            </a:ext>
          </a:extLst>
        </p:spPr>
        <p:txBody>
          <a:bodyPr lIns="91392" tIns="45697" rIns="91392" bIns="45697"/>
          <a:lstStyle/>
          <a:p>
            <a:pPr defTabSz="503880" fontAlgn="auto">
              <a:spcBef>
                <a:spcPts val="0"/>
              </a:spcBef>
              <a:spcAft>
                <a:spcPts val="0"/>
              </a:spcAft>
            </a:pPr>
            <a:endParaRPr lang="en-US" sz="1984" dirty="0">
              <a:solidFill>
                <a:srgbClr val="999999"/>
              </a:solidFill>
              <a:latin typeface="Arial"/>
              <a:ea typeface="+mn-ea"/>
            </a:endParaRPr>
          </a:p>
        </p:txBody>
      </p:sp>
      <p:sp>
        <p:nvSpPr>
          <p:cNvPr id="13" name="Oval 12"/>
          <p:cNvSpPr/>
          <p:nvPr/>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
        <p:nvSpPr>
          <p:cNvPr id="6" name="Text Placeholder 5"/>
          <p:cNvSpPr>
            <a:spLocks noGrp="1"/>
          </p:cNvSpPr>
          <p:nvPr>
            <p:ph type="body" sz="quarter" idx="10" hasCustomPrompt="1"/>
          </p:nvPr>
        </p:nvSpPr>
        <p:spPr>
          <a:xfrm>
            <a:off x="4594457" y="2862078"/>
            <a:ext cx="3195026" cy="831850"/>
          </a:xfrm>
        </p:spPr>
        <p:txBody>
          <a:bodyPr/>
          <a:lstStyle>
            <a:lvl1pPr>
              <a:tabLst>
                <a:tab pos="797810" algn="l"/>
                <a:tab pos="1595620" algn="l"/>
                <a:tab pos="2393431" algn="l"/>
                <a:tab pos="3191241" algn="l"/>
              </a:tabLst>
              <a:defRPr sz="3637"/>
            </a:lvl1pPr>
          </a:lstStyle>
          <a:p>
            <a:pPr>
              <a:tabLst>
                <a:tab pos="723900" algn="l"/>
                <a:tab pos="1447800" algn="l"/>
                <a:tab pos="2171700" algn="l"/>
                <a:tab pos="2895600" algn="l"/>
              </a:tabLst>
            </a:pPr>
            <a:r>
              <a:rPr lang="en-GB" sz="3968" dirty="0">
                <a:solidFill>
                  <a:srgbClr val="FFFFFF"/>
                </a:solidFill>
              </a:rPr>
              <a:t>Overview</a:t>
            </a:r>
          </a:p>
        </p:txBody>
      </p:sp>
      <p:sp>
        <p:nvSpPr>
          <p:cNvPr id="11" name="Picture Placeholder 4"/>
          <p:cNvSpPr>
            <a:spLocks noGrp="1"/>
          </p:cNvSpPr>
          <p:nvPr>
            <p:ph type="pic" sz="quarter" idx="11"/>
          </p:nvPr>
        </p:nvSpPr>
        <p:spPr>
          <a:xfrm>
            <a:off x="863603" y="2699720"/>
            <a:ext cx="1081088" cy="1080121"/>
          </a:xfrm>
        </p:spPr>
        <p:txBody>
          <a:bodyPr>
            <a:normAutofit/>
          </a:bodyPr>
          <a:lstStyle>
            <a:lvl1pPr algn="ctr">
              <a:defRPr sz="1212">
                <a:solidFill>
                  <a:srgbClr val="FFFFFF"/>
                </a:solidFill>
              </a:defRPr>
            </a:lvl1pPr>
          </a:lstStyle>
          <a:p>
            <a:r>
              <a:rPr lang="en-GB" dirty="0"/>
              <a:t>Drag picture to placeholder or click icon to add</a:t>
            </a:r>
            <a:endParaRPr lang="en-US" dirty="0"/>
          </a:p>
        </p:txBody>
      </p:sp>
    </p:spTree>
    <p:extLst>
      <p:ext uri="{BB962C8B-B14F-4D97-AF65-F5344CB8AC3E}">
        <p14:creationId xmlns:p14="http://schemas.microsoft.com/office/powerpoint/2010/main" val="10027652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53294" y="2616828"/>
            <a:ext cx="6612784" cy="786068"/>
          </a:xfrm>
        </p:spPr>
        <p:txBody>
          <a:bodyPr>
            <a:noAutofit/>
          </a:bodyPr>
          <a:lstStyle>
            <a:lvl1pPr>
              <a:defRPr sz="4739" baseline="0">
                <a:solidFill>
                  <a:srgbClr val="FFFFFF"/>
                </a:solidFill>
              </a:defRPr>
            </a:lvl1pPr>
          </a:lstStyle>
          <a:p>
            <a:r>
              <a:rPr lang="en-US" dirty="0"/>
              <a:t>Ericsson-LG Portfolio</a:t>
            </a:r>
          </a:p>
        </p:txBody>
      </p:sp>
      <p:sp>
        <p:nvSpPr>
          <p:cNvPr id="11" name="Text Placeholder 10"/>
          <p:cNvSpPr>
            <a:spLocks noGrp="1"/>
          </p:cNvSpPr>
          <p:nvPr>
            <p:ph type="body" sz="quarter" idx="10" hasCustomPrompt="1"/>
          </p:nvPr>
        </p:nvSpPr>
        <p:spPr>
          <a:xfrm>
            <a:off x="648177" y="2133173"/>
            <a:ext cx="4231795" cy="568325"/>
          </a:xfrm>
        </p:spPr>
        <p:txBody>
          <a:bodyPr/>
          <a:lstStyle>
            <a:lvl1pPr>
              <a:tabLst>
                <a:tab pos="797810" algn="l"/>
                <a:tab pos="1595620" algn="l"/>
                <a:tab pos="2393431" algn="l"/>
                <a:tab pos="3191241" algn="l"/>
                <a:tab pos="3989051" algn="l"/>
                <a:tab pos="4786861" algn="l"/>
                <a:tab pos="5584671" algn="l"/>
                <a:tab pos="6382482" algn="l"/>
              </a:tabLst>
              <a:defRPr sz="3637"/>
            </a:lvl1pPr>
          </a:lstStyle>
          <a:p>
            <a:pPr>
              <a:tabLst>
                <a:tab pos="723900" algn="l"/>
                <a:tab pos="1447800" algn="l"/>
                <a:tab pos="2171700" algn="l"/>
                <a:tab pos="2895600" algn="l"/>
                <a:tab pos="3619500" algn="l"/>
                <a:tab pos="4343400" algn="l"/>
                <a:tab pos="5067300" algn="l"/>
                <a:tab pos="5791200" algn="l"/>
              </a:tabLst>
            </a:pPr>
            <a:r>
              <a:rPr lang="en-GB" sz="2645" dirty="0">
                <a:solidFill>
                  <a:srgbClr val="FFFFFF"/>
                </a:solidFill>
              </a:rPr>
              <a:t>Introduction to</a:t>
            </a:r>
          </a:p>
        </p:txBody>
      </p:sp>
    </p:spTree>
    <p:extLst>
      <p:ext uri="{BB962C8B-B14F-4D97-AF65-F5344CB8AC3E}">
        <p14:creationId xmlns:p14="http://schemas.microsoft.com/office/powerpoint/2010/main" val="36658855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2588" y="2935303"/>
            <a:ext cx="7838181" cy="1502066"/>
          </a:xfrm>
        </p:spPr>
        <p:txBody>
          <a:bodyPr anchor="t"/>
          <a:lstStyle>
            <a:lvl1pPr algn="l">
              <a:tabLst>
                <a:tab pos="797810" algn="l"/>
                <a:tab pos="1595620" algn="l"/>
                <a:tab pos="2393431" algn="l"/>
                <a:tab pos="3191241" algn="l"/>
                <a:tab pos="3989051" algn="l"/>
                <a:tab pos="4786861" algn="l"/>
              </a:tabLst>
              <a:defRPr sz="4408" b="0" cap="none">
                <a:solidFill>
                  <a:srgbClr val="FFFFFF"/>
                </a:solidFill>
              </a:defRPr>
            </a:lvl1pPr>
          </a:lstStyle>
          <a:p>
            <a:pPr>
              <a:tabLst>
                <a:tab pos="723900" algn="l"/>
                <a:tab pos="1447800" algn="l"/>
                <a:tab pos="2171700" algn="l"/>
                <a:tab pos="2895600" algn="l"/>
                <a:tab pos="3619500" algn="l"/>
                <a:tab pos="4343400" algn="l"/>
              </a:tabLst>
            </a:pPr>
            <a:r>
              <a:rPr lang="en-GB" sz="4739">
                <a:solidFill>
                  <a:srgbClr val="FFFFFF"/>
                </a:solidFill>
                <a:latin typeface="Arial Bold" charset="0"/>
              </a:rPr>
              <a:t>Click to edit Master title style</a:t>
            </a:r>
            <a:endParaRPr lang="en-GB" sz="4739" dirty="0">
              <a:solidFill>
                <a:srgbClr val="FFFFFF"/>
              </a:solidFill>
              <a:latin typeface="Arial Bold" charset="0"/>
            </a:endParaRPr>
          </a:p>
        </p:txBody>
      </p:sp>
      <p:sp>
        <p:nvSpPr>
          <p:cNvPr id="7" name="Rounded Rectangle 6"/>
          <p:cNvSpPr/>
          <p:nvPr/>
        </p:nvSpPr>
        <p:spPr bwMode="auto">
          <a:xfrm>
            <a:off x="791843" y="2843733"/>
            <a:ext cx="936104" cy="936104"/>
          </a:xfrm>
          <a:prstGeom prst="roundRect">
            <a:avLst/>
          </a:prstGeom>
          <a:solidFill>
            <a:schemeClr val="bg1"/>
          </a:solidFill>
          <a:ln w="9525" cap="flat" cmpd="sng" algn="ctr">
            <a:no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
        <p:nvSpPr>
          <p:cNvPr id="9" name="Picture Placeholder 4"/>
          <p:cNvSpPr>
            <a:spLocks noGrp="1"/>
          </p:cNvSpPr>
          <p:nvPr>
            <p:ph type="pic" sz="quarter" idx="10"/>
          </p:nvPr>
        </p:nvSpPr>
        <p:spPr>
          <a:xfrm>
            <a:off x="791839" y="2851094"/>
            <a:ext cx="936105" cy="928747"/>
          </a:xfrm>
        </p:spPr>
        <p:txBody>
          <a:bodyPr>
            <a:normAutofit/>
          </a:bodyPr>
          <a:lstStyle>
            <a:lvl1pPr algn="ctr">
              <a:defRPr sz="1212">
                <a:solidFill>
                  <a:srgbClr val="C6093B"/>
                </a:solidFill>
              </a:defRPr>
            </a:lvl1pPr>
          </a:lstStyle>
          <a:p>
            <a:r>
              <a:rPr lang="en-GB" dirty="0"/>
              <a:t>Drag picture to placeholder or click icon to add</a:t>
            </a:r>
            <a:endParaRPr lang="en-US" dirty="0"/>
          </a:p>
        </p:txBody>
      </p:sp>
      <p:sp>
        <p:nvSpPr>
          <p:cNvPr id="5" name="Rounded Rectangle 4"/>
          <p:cNvSpPr/>
          <p:nvPr userDrawn="1"/>
        </p:nvSpPr>
        <p:spPr bwMode="auto">
          <a:xfrm>
            <a:off x="791843" y="2843733"/>
            <a:ext cx="936104" cy="936104"/>
          </a:xfrm>
          <a:prstGeom prst="roundRect">
            <a:avLst/>
          </a:prstGeom>
          <a:solidFill>
            <a:schemeClr val="bg1"/>
          </a:solidFill>
          <a:ln w="9525" cap="flat" cmpd="sng" algn="ctr">
            <a:no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Tree>
    <p:extLst>
      <p:ext uri="{BB962C8B-B14F-4D97-AF65-F5344CB8AC3E}">
        <p14:creationId xmlns:p14="http://schemas.microsoft.com/office/powerpoint/2010/main" val="24644721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2588" y="2643615"/>
            <a:ext cx="7975227" cy="765973"/>
          </a:xfrm>
        </p:spPr>
        <p:txBody>
          <a:bodyPr anchor="t"/>
          <a:lstStyle>
            <a:lvl1pPr algn="l">
              <a:tabLst>
                <a:tab pos="797810" algn="l"/>
                <a:tab pos="1595620" algn="l"/>
                <a:tab pos="2393431" algn="l"/>
                <a:tab pos="3191241" algn="l"/>
                <a:tab pos="3989051" algn="l"/>
                <a:tab pos="4786861" algn="l"/>
              </a:tabLst>
              <a:defRPr sz="4408" b="0" cap="none">
                <a:solidFill>
                  <a:srgbClr val="FFFFFF"/>
                </a:solidFill>
              </a:defRPr>
            </a:lvl1pPr>
          </a:lstStyle>
          <a:p>
            <a:pPr>
              <a:tabLst>
                <a:tab pos="723900" algn="l"/>
                <a:tab pos="1447800" algn="l"/>
                <a:tab pos="2171700" algn="l"/>
                <a:tab pos="2895600" algn="l"/>
                <a:tab pos="3619500" algn="l"/>
                <a:tab pos="4343400" algn="l"/>
              </a:tabLst>
            </a:pPr>
            <a:r>
              <a:rPr lang="en-GB" sz="4739">
                <a:solidFill>
                  <a:srgbClr val="FFFFFF"/>
                </a:solidFill>
                <a:latin typeface="Arial Bold" charset="0"/>
              </a:rPr>
              <a:t>Click to edit Master title style</a:t>
            </a:r>
            <a:endParaRPr lang="en-GB" sz="4739" dirty="0">
              <a:solidFill>
                <a:srgbClr val="FFFFFF"/>
              </a:solidFill>
              <a:latin typeface="Arial Bold" charset="0"/>
            </a:endParaRPr>
          </a:p>
        </p:txBody>
      </p:sp>
      <p:sp>
        <p:nvSpPr>
          <p:cNvPr id="7" name="Rounded Rectangle 6"/>
          <p:cNvSpPr/>
          <p:nvPr/>
        </p:nvSpPr>
        <p:spPr bwMode="auto">
          <a:xfrm>
            <a:off x="791843" y="2843733"/>
            <a:ext cx="936104" cy="936104"/>
          </a:xfrm>
          <a:prstGeom prst="roundRect">
            <a:avLst/>
          </a:prstGeom>
          <a:solidFill>
            <a:schemeClr val="bg1"/>
          </a:solidFill>
          <a:ln w="9525" cap="flat" cmpd="sng" algn="ctr">
            <a:no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
        <p:nvSpPr>
          <p:cNvPr id="9" name="Picture Placeholder 4"/>
          <p:cNvSpPr>
            <a:spLocks noGrp="1"/>
          </p:cNvSpPr>
          <p:nvPr>
            <p:ph type="pic" sz="quarter" idx="10"/>
          </p:nvPr>
        </p:nvSpPr>
        <p:spPr>
          <a:xfrm>
            <a:off x="791839" y="2851094"/>
            <a:ext cx="936105" cy="928747"/>
          </a:xfrm>
        </p:spPr>
        <p:txBody>
          <a:bodyPr>
            <a:normAutofit/>
          </a:bodyPr>
          <a:lstStyle>
            <a:lvl1pPr algn="ctr">
              <a:defRPr sz="1212">
                <a:solidFill>
                  <a:srgbClr val="C6093B"/>
                </a:solidFill>
              </a:defRPr>
            </a:lvl1pPr>
          </a:lstStyle>
          <a:p>
            <a:r>
              <a:rPr lang="en-GB" dirty="0"/>
              <a:t>Drag picture to placeholder or click icon to add</a:t>
            </a:r>
            <a:endParaRPr lang="en-US" dirty="0"/>
          </a:p>
        </p:txBody>
      </p:sp>
      <p:sp>
        <p:nvSpPr>
          <p:cNvPr id="4" name="Text Placeholder 3"/>
          <p:cNvSpPr>
            <a:spLocks noGrp="1"/>
          </p:cNvSpPr>
          <p:nvPr>
            <p:ph type="body" sz="quarter" idx="11"/>
          </p:nvPr>
        </p:nvSpPr>
        <p:spPr>
          <a:xfrm>
            <a:off x="1992315" y="3317538"/>
            <a:ext cx="7205740" cy="708025"/>
          </a:xfrm>
        </p:spPr>
        <p:txBody>
          <a:bodyPr/>
          <a:lstStyle>
            <a:lvl1pPr>
              <a:defRPr sz="3637"/>
            </a:lvl1pPr>
          </a:lstStyle>
          <a:p>
            <a:pPr lvl="0">
              <a:tabLst>
                <a:tab pos="723544" algn="l"/>
                <a:tab pos="1447085" algn="l"/>
                <a:tab pos="2170631" algn="l"/>
                <a:tab pos="2894175" algn="l"/>
                <a:tab pos="3617716" algn="l"/>
                <a:tab pos="4341262" algn="l"/>
                <a:tab pos="5064805" algn="l"/>
                <a:tab pos="5788348" algn="l"/>
              </a:tabLst>
            </a:pPr>
            <a:r>
              <a:rPr lang="en-GB" sz="2645">
                <a:solidFill>
                  <a:srgbClr val="FFFFFF"/>
                </a:solidFill>
              </a:rPr>
              <a:t>Click to edit Master text styles</a:t>
            </a:r>
          </a:p>
        </p:txBody>
      </p:sp>
      <p:sp>
        <p:nvSpPr>
          <p:cNvPr id="6" name="Rounded Rectangle 5"/>
          <p:cNvSpPr/>
          <p:nvPr userDrawn="1"/>
        </p:nvSpPr>
        <p:spPr bwMode="auto">
          <a:xfrm>
            <a:off x="791843" y="2843733"/>
            <a:ext cx="936104" cy="936104"/>
          </a:xfrm>
          <a:prstGeom prst="roundRect">
            <a:avLst/>
          </a:prstGeom>
          <a:solidFill>
            <a:schemeClr val="bg1"/>
          </a:solidFill>
          <a:ln w="9525" cap="flat" cmpd="sng" algn="ctr">
            <a:no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Tree>
    <p:extLst>
      <p:ext uri="{BB962C8B-B14F-4D97-AF65-F5344CB8AC3E}">
        <p14:creationId xmlns:p14="http://schemas.microsoft.com/office/powerpoint/2010/main" val="41722758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2588" y="2935303"/>
            <a:ext cx="8157955" cy="1502066"/>
          </a:xfrm>
        </p:spPr>
        <p:txBody>
          <a:bodyPr anchor="t"/>
          <a:lstStyle>
            <a:lvl1pPr algn="l">
              <a:tabLst>
                <a:tab pos="797810" algn="l"/>
                <a:tab pos="1595620" algn="l"/>
                <a:tab pos="2393431" algn="l"/>
                <a:tab pos="3191241" algn="l"/>
                <a:tab pos="3989051" algn="l"/>
                <a:tab pos="4786861" algn="l"/>
              </a:tabLst>
              <a:defRPr sz="4408" b="0" cap="none">
                <a:solidFill>
                  <a:srgbClr val="FFFFFF"/>
                </a:solidFill>
              </a:defRPr>
            </a:lvl1pPr>
          </a:lstStyle>
          <a:p>
            <a:pPr>
              <a:tabLst>
                <a:tab pos="723900" algn="l"/>
                <a:tab pos="1447800" algn="l"/>
                <a:tab pos="2171700" algn="l"/>
                <a:tab pos="2895600" algn="l"/>
                <a:tab pos="3619500" algn="l"/>
                <a:tab pos="4343400" algn="l"/>
              </a:tabLst>
            </a:pPr>
            <a:r>
              <a:rPr lang="en-GB" sz="4739">
                <a:solidFill>
                  <a:srgbClr val="FFFFFF"/>
                </a:solidFill>
                <a:latin typeface="Arial Bold" charset="0"/>
              </a:rPr>
              <a:t>Click to edit Master title style</a:t>
            </a:r>
            <a:endParaRPr lang="en-GB" sz="4739" dirty="0">
              <a:solidFill>
                <a:srgbClr val="FFFFFF"/>
              </a:solidFill>
              <a:latin typeface="Arial Bold" charset="0"/>
            </a:endParaRPr>
          </a:p>
        </p:txBody>
      </p:sp>
      <p:sp>
        <p:nvSpPr>
          <p:cNvPr id="4" name="Oval 3"/>
          <p:cNvSpPr/>
          <p:nvPr/>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
        <p:nvSpPr>
          <p:cNvPr id="5" name="Picture Placeholder 4"/>
          <p:cNvSpPr>
            <a:spLocks noGrp="1"/>
          </p:cNvSpPr>
          <p:nvPr>
            <p:ph type="pic" sz="quarter" idx="10"/>
          </p:nvPr>
        </p:nvSpPr>
        <p:spPr>
          <a:xfrm>
            <a:off x="863603" y="2699720"/>
            <a:ext cx="1081088" cy="1080121"/>
          </a:xfrm>
        </p:spPr>
        <p:txBody>
          <a:bodyPr>
            <a:normAutofit/>
          </a:bodyPr>
          <a:lstStyle>
            <a:lvl1pPr algn="ctr">
              <a:defRPr sz="1212">
                <a:solidFill>
                  <a:srgbClr val="FFFFFF"/>
                </a:solidFill>
              </a:defRPr>
            </a:lvl1pPr>
          </a:lstStyle>
          <a:p>
            <a:r>
              <a:rPr lang="en-GB" dirty="0"/>
              <a:t>Drag picture to placeholder or click icon to add</a:t>
            </a:r>
            <a:endParaRPr lang="en-US" dirty="0"/>
          </a:p>
        </p:txBody>
      </p:sp>
      <p:sp>
        <p:nvSpPr>
          <p:cNvPr id="6" name="Oval 5"/>
          <p:cNvSpPr/>
          <p:nvPr userDrawn="1"/>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Tree>
    <p:extLst>
      <p:ext uri="{BB962C8B-B14F-4D97-AF65-F5344CB8AC3E}">
        <p14:creationId xmlns:p14="http://schemas.microsoft.com/office/powerpoint/2010/main" val="24410203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3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9618" y="3166210"/>
            <a:ext cx="5943144" cy="905280"/>
          </a:xfrm>
        </p:spPr>
        <p:txBody>
          <a:bodyPr anchor="t"/>
          <a:lstStyle>
            <a:lvl1pPr algn="l">
              <a:tabLst>
                <a:tab pos="797810" algn="l"/>
                <a:tab pos="1595620" algn="l"/>
                <a:tab pos="2393431" algn="l"/>
                <a:tab pos="3191241" algn="l"/>
                <a:tab pos="3989051" algn="l"/>
                <a:tab pos="4786861" algn="l"/>
              </a:tabLst>
              <a:defRPr sz="4408" b="0" cap="none">
                <a:solidFill>
                  <a:srgbClr val="FFFFFF"/>
                </a:solidFill>
              </a:defRPr>
            </a:lvl1pPr>
          </a:lstStyle>
          <a:p>
            <a:pPr>
              <a:tabLst>
                <a:tab pos="723900" algn="l"/>
                <a:tab pos="1447800" algn="l"/>
                <a:tab pos="2171700" algn="l"/>
                <a:tab pos="2895600" algn="l"/>
                <a:tab pos="3619500" algn="l"/>
                <a:tab pos="4343400" algn="l"/>
              </a:tabLst>
            </a:pPr>
            <a:r>
              <a:rPr lang="en-GB" sz="4739">
                <a:solidFill>
                  <a:srgbClr val="FFFFFF"/>
                </a:solidFill>
                <a:latin typeface="Arial Bold" charset="0"/>
              </a:rPr>
              <a:t>Click to edit Master title style</a:t>
            </a:r>
            <a:endParaRPr lang="en-GB" sz="4739" dirty="0">
              <a:solidFill>
                <a:srgbClr val="FFFFFF"/>
              </a:solidFill>
              <a:latin typeface="Arial Bold" charset="0"/>
            </a:endParaRPr>
          </a:p>
        </p:txBody>
      </p:sp>
      <p:sp>
        <p:nvSpPr>
          <p:cNvPr id="4" name="Oval 3"/>
          <p:cNvSpPr/>
          <p:nvPr/>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
        <p:nvSpPr>
          <p:cNvPr id="5" name="Picture Placeholder 4"/>
          <p:cNvSpPr>
            <a:spLocks noGrp="1"/>
          </p:cNvSpPr>
          <p:nvPr>
            <p:ph type="pic" sz="quarter" idx="10"/>
          </p:nvPr>
        </p:nvSpPr>
        <p:spPr>
          <a:xfrm>
            <a:off x="863603" y="2699720"/>
            <a:ext cx="1081088" cy="1080121"/>
          </a:xfrm>
        </p:spPr>
        <p:txBody>
          <a:bodyPr>
            <a:normAutofit/>
          </a:bodyPr>
          <a:lstStyle>
            <a:lvl1pPr algn="ctr">
              <a:defRPr sz="1212">
                <a:solidFill>
                  <a:srgbClr val="FFFFFF"/>
                </a:solidFill>
              </a:defRPr>
            </a:lvl1pPr>
          </a:lstStyle>
          <a:p>
            <a:r>
              <a:rPr lang="en-GB" dirty="0"/>
              <a:t>Drag picture to placeholder or click icon to add</a:t>
            </a:r>
            <a:endParaRPr lang="en-US" dirty="0"/>
          </a:p>
        </p:txBody>
      </p:sp>
      <p:sp>
        <p:nvSpPr>
          <p:cNvPr id="7" name="Text Placeholder 6"/>
          <p:cNvSpPr>
            <a:spLocks noGrp="1"/>
          </p:cNvSpPr>
          <p:nvPr>
            <p:ph type="body" sz="quarter" idx="11"/>
          </p:nvPr>
        </p:nvSpPr>
        <p:spPr>
          <a:xfrm>
            <a:off x="2170113" y="2700342"/>
            <a:ext cx="5387975" cy="465137"/>
          </a:xfrm>
        </p:spPr>
        <p:txBody>
          <a:bodyPr/>
          <a:lstStyle>
            <a:lvl1pPr>
              <a:defRPr sz="3637"/>
            </a:lvl1pPr>
          </a:lstStyle>
          <a:p>
            <a:pPr lvl="0">
              <a:tabLst>
                <a:tab pos="723544" algn="l"/>
                <a:tab pos="1447085" algn="l"/>
                <a:tab pos="2170631" algn="l"/>
                <a:tab pos="2894175" algn="l"/>
                <a:tab pos="3617716" algn="l"/>
                <a:tab pos="4341262" algn="l"/>
                <a:tab pos="5064805" algn="l"/>
                <a:tab pos="5788348" algn="l"/>
              </a:tabLst>
            </a:pPr>
            <a:r>
              <a:rPr lang="en-GB" sz="2645">
                <a:solidFill>
                  <a:srgbClr val="FFFFFF"/>
                </a:solidFill>
              </a:rPr>
              <a:t>Click to edit Master text styles</a:t>
            </a:r>
          </a:p>
        </p:txBody>
      </p:sp>
      <p:sp>
        <p:nvSpPr>
          <p:cNvPr id="6" name="Oval 5"/>
          <p:cNvSpPr/>
          <p:nvPr userDrawn="1"/>
        </p:nvSpPr>
        <p:spPr bwMode="auto">
          <a:xfrm>
            <a:off x="863851" y="2699717"/>
            <a:ext cx="1080120" cy="1080120"/>
          </a:xfrm>
          <a:prstGeom prst="ellipse">
            <a:avLst/>
          </a:prstGeom>
          <a:noFill/>
          <a:ln w="57150" cap="flat" cmpd="sng" algn="ctr">
            <a:solidFill>
              <a:schemeClr val="bg1"/>
            </a:solidFill>
            <a:prstDash val="solid"/>
            <a:round/>
            <a:headEnd type="none" w="med" len="med"/>
            <a:tailEnd type="none" w="med" len="med"/>
          </a:ln>
          <a:effectLst/>
          <a:extLst/>
        </p:spPr>
        <p:txBody>
          <a:bodyPr vert="horz" wrap="square" lIns="91392" tIns="45697" rIns="91392" bIns="45697" numCol="1" rtlCol="0" anchor="t" anchorCtr="0" compatLnSpc="1">
            <a:prstTxWarp prst="textNoShape">
              <a:avLst/>
            </a:prstTxWarp>
          </a:bodyPr>
          <a:lstStyle/>
          <a:p>
            <a:pPr defTabSz="449042" hangingPunct="0">
              <a:lnSpc>
                <a:spcPct val="96000"/>
              </a:lnSpc>
              <a:buClr>
                <a:srgbClr val="000000"/>
              </a:buClr>
              <a:buSzPct val="100000"/>
              <a:buFont typeface="Times New Roman" charset="0"/>
              <a:buNone/>
            </a:pPr>
            <a:endParaRPr lang="en-US" sz="1763" dirty="0">
              <a:solidFill>
                <a:srgbClr val="999999"/>
              </a:solidFill>
              <a:latin typeface="Arial" charset="0"/>
              <a:ea typeface="ＭＳ Ｐゴシック" charset="0"/>
              <a:cs typeface="Arial" charset="0"/>
            </a:endParaRPr>
          </a:p>
        </p:txBody>
      </p:sp>
    </p:spTree>
    <p:extLst>
      <p:ext uri="{BB962C8B-B14F-4D97-AF65-F5344CB8AC3E}">
        <p14:creationId xmlns:p14="http://schemas.microsoft.com/office/powerpoint/2010/main" val="3668656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 Icon Subhead Content">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7" name="Picture Placeholder 6"/>
          <p:cNvSpPr>
            <a:spLocks noGrp="1"/>
          </p:cNvSpPr>
          <p:nvPr>
            <p:ph type="pic" sz="quarter" idx="11"/>
          </p:nvPr>
        </p:nvSpPr>
        <p:spPr>
          <a:xfrm>
            <a:off x="1114039" y="1507144"/>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4" name="Text Placeholder 3"/>
          <p:cNvSpPr>
            <a:spLocks noGrp="1"/>
          </p:cNvSpPr>
          <p:nvPr>
            <p:ph type="body" sz="quarter" idx="12"/>
          </p:nvPr>
        </p:nvSpPr>
        <p:spPr>
          <a:xfrm>
            <a:off x="1057275" y="2632075"/>
            <a:ext cx="6864350" cy="365125"/>
          </a:xfrm>
          <a:prstGeom prst="rect">
            <a:avLst/>
          </a:prstGeom>
        </p:spPr>
        <p:txBody>
          <a:bodyPr vert="horz"/>
          <a:lstStyle>
            <a:lvl1pPr marL="0" indent="0">
              <a:buNone/>
              <a:defRPr sz="1800">
                <a:solidFill>
                  <a:srgbClr val="EF7D00"/>
                </a:solidFill>
              </a:defRPr>
            </a:lvl1pPr>
            <a:lvl2pPr marL="503972" indent="0">
              <a:buNone/>
              <a:defRPr sz="1800">
                <a:solidFill>
                  <a:srgbClr val="C6093B"/>
                </a:solidFill>
              </a:defRPr>
            </a:lvl2pPr>
            <a:lvl3pPr marL="1007943" indent="0">
              <a:buNone/>
              <a:defRPr sz="1800">
                <a:solidFill>
                  <a:srgbClr val="C6093B"/>
                </a:solidFill>
              </a:defRPr>
            </a:lvl3pPr>
            <a:lvl4pPr marL="1511914" indent="0">
              <a:buNone/>
              <a:defRPr sz="1800">
                <a:solidFill>
                  <a:srgbClr val="C6093B"/>
                </a:solidFill>
              </a:defRPr>
            </a:lvl4pPr>
            <a:lvl5pPr marL="2015886" indent="0">
              <a:buNone/>
              <a:defRPr sz="1800">
                <a:solidFill>
                  <a:srgbClr val="C6093B"/>
                </a:solidFill>
              </a:defRPr>
            </a:lvl5pPr>
          </a:lstStyle>
          <a:p>
            <a:pPr lvl="0"/>
            <a:r>
              <a:rPr lang="en-US" dirty="0"/>
              <a:t>Click to edit Master text styles</a:t>
            </a:r>
          </a:p>
        </p:txBody>
      </p:sp>
      <p:sp>
        <p:nvSpPr>
          <p:cNvPr id="5" name="Text Placeholder 4"/>
          <p:cNvSpPr>
            <a:spLocks noGrp="1"/>
          </p:cNvSpPr>
          <p:nvPr>
            <p:ph type="body" sz="quarter" idx="13"/>
          </p:nvPr>
        </p:nvSpPr>
        <p:spPr>
          <a:xfrm>
            <a:off x="1057275" y="3005344"/>
            <a:ext cx="7870825" cy="2776478"/>
          </a:xfrm>
          <a:prstGeom prst="rect">
            <a:avLst/>
          </a:prstGeom>
        </p:spPr>
        <p:txBody>
          <a:bodyPr vert="horz"/>
          <a:lstStyle>
            <a:lvl1pPr marL="377979" indent="-377979">
              <a:buClr>
                <a:srgbClr val="EF7D00"/>
              </a:buClr>
              <a:buFont typeface="Arial"/>
              <a:buChar char="•"/>
              <a:defRPr sz="1800"/>
            </a:lvl1pPr>
            <a:lvl2pPr marL="818954" indent="-314982">
              <a:buClr>
                <a:srgbClr val="EF7D00"/>
              </a:buClr>
              <a:buFont typeface="Arial"/>
              <a:buChar char="•"/>
              <a:defRPr sz="1800"/>
            </a:lvl2pPr>
            <a:lvl3pPr marL="1259929" indent="-251986">
              <a:buClr>
                <a:srgbClr val="EF7D00"/>
              </a:buClr>
              <a:buFont typeface="Arial"/>
              <a:buChar char="•"/>
              <a:defRPr sz="1800"/>
            </a:lvl3pPr>
            <a:lvl4pPr marL="1763900" indent="-251986">
              <a:buClr>
                <a:srgbClr val="EF7D00"/>
              </a:buClr>
              <a:buFont typeface="Arial"/>
              <a:buChar char="•"/>
              <a:defRPr sz="1800"/>
            </a:lvl4pPr>
            <a:lvl5pPr marL="2267872" indent="-251986">
              <a:buClr>
                <a:srgbClr val="EF7D00"/>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3223577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3425" y="1403353"/>
            <a:ext cx="6290846" cy="868773"/>
          </a:xfrm>
        </p:spPr>
        <p:txBody>
          <a:bodyPr>
            <a:normAutofit/>
          </a:bodyPr>
          <a:lstStyle>
            <a:lvl1pPr>
              <a:defRPr sz="4739" baseline="0">
                <a:solidFill>
                  <a:schemeClr val="bg1"/>
                </a:solidFill>
              </a:defRPr>
            </a:lvl1pPr>
          </a:lstStyle>
          <a:p>
            <a:r>
              <a:rPr lang="en-US" dirty="0"/>
              <a:t>Thank You</a:t>
            </a:r>
          </a:p>
        </p:txBody>
      </p:sp>
      <p:sp>
        <p:nvSpPr>
          <p:cNvPr id="3" name="Subtitle 2"/>
          <p:cNvSpPr>
            <a:spLocks noGrp="1"/>
          </p:cNvSpPr>
          <p:nvPr>
            <p:ph type="subTitle" idx="1"/>
          </p:nvPr>
        </p:nvSpPr>
        <p:spPr>
          <a:xfrm>
            <a:off x="715001" y="3180448"/>
            <a:ext cx="4647440" cy="2984518"/>
          </a:xfrm>
        </p:spPr>
        <p:txBody>
          <a:bodyPr/>
          <a:lstStyle>
            <a:lvl1pPr marL="0" indent="0" algn="l">
              <a:buNone/>
              <a:defRPr sz="2755">
                <a:solidFill>
                  <a:schemeClr val="bg1"/>
                </a:solidFill>
                <a:latin typeface="+mn-lt"/>
                <a:cs typeface="Arial"/>
              </a:defRPr>
            </a:lvl1pPr>
            <a:lvl2pPr marL="503725" indent="0" algn="ctr">
              <a:buNone/>
              <a:defRPr>
                <a:solidFill>
                  <a:schemeClr val="tx1">
                    <a:tint val="75000"/>
                  </a:schemeClr>
                </a:solidFill>
              </a:defRPr>
            </a:lvl2pPr>
            <a:lvl3pPr marL="1007447" indent="0" algn="ctr">
              <a:buNone/>
              <a:defRPr>
                <a:solidFill>
                  <a:schemeClr val="tx1">
                    <a:tint val="75000"/>
                  </a:schemeClr>
                </a:solidFill>
              </a:defRPr>
            </a:lvl3pPr>
            <a:lvl4pPr marL="1511171" indent="0" algn="ctr">
              <a:buNone/>
              <a:defRPr>
                <a:solidFill>
                  <a:schemeClr val="tx1">
                    <a:tint val="75000"/>
                  </a:schemeClr>
                </a:solidFill>
              </a:defRPr>
            </a:lvl4pPr>
            <a:lvl5pPr marL="2014893" indent="0" algn="ctr">
              <a:buNone/>
              <a:defRPr>
                <a:solidFill>
                  <a:schemeClr val="tx1">
                    <a:tint val="75000"/>
                  </a:schemeClr>
                </a:solidFill>
              </a:defRPr>
            </a:lvl5pPr>
            <a:lvl6pPr marL="2518617" indent="0" algn="ctr">
              <a:buNone/>
              <a:defRPr>
                <a:solidFill>
                  <a:schemeClr val="tx1">
                    <a:tint val="75000"/>
                  </a:schemeClr>
                </a:solidFill>
              </a:defRPr>
            </a:lvl6pPr>
            <a:lvl7pPr marL="3022340" indent="0" algn="ctr">
              <a:buNone/>
              <a:defRPr>
                <a:solidFill>
                  <a:schemeClr val="tx1">
                    <a:tint val="75000"/>
                  </a:schemeClr>
                </a:solidFill>
              </a:defRPr>
            </a:lvl7pPr>
            <a:lvl8pPr marL="3526063" indent="0" algn="ctr">
              <a:buNone/>
              <a:defRPr>
                <a:solidFill>
                  <a:schemeClr val="tx1">
                    <a:tint val="75000"/>
                  </a:schemeClr>
                </a:solidFill>
              </a:defRPr>
            </a:lvl8pPr>
            <a:lvl9pPr marL="4029787" indent="0" algn="ctr">
              <a:buNone/>
              <a:defRPr>
                <a:solidFill>
                  <a:schemeClr val="tx1">
                    <a:tint val="75000"/>
                  </a:schemeClr>
                </a:solidFill>
              </a:defRPr>
            </a:lvl9pPr>
          </a:lstStyle>
          <a:p>
            <a:r>
              <a:rPr lang="en-GB" sz="1653">
                <a:solidFill>
                  <a:srgbClr val="FFFFFF"/>
                </a:solidFill>
                <a:latin typeface="ArialMT" charset="0"/>
                <a:cs typeface="ArialMT" charset="0"/>
              </a:rPr>
              <a:t>Click to edit Master subtitle style</a:t>
            </a:r>
            <a:endParaRPr lang="en-GB" sz="1653" dirty="0">
              <a:solidFill>
                <a:srgbClr val="FFFFFF"/>
              </a:solidFill>
              <a:latin typeface="ArialMT" charset="0"/>
              <a:cs typeface="ArialMT" charset="0"/>
            </a:endParaRPr>
          </a:p>
        </p:txBody>
      </p:sp>
    </p:spTree>
    <p:extLst>
      <p:ext uri="{BB962C8B-B14F-4D97-AF65-F5344CB8AC3E}">
        <p14:creationId xmlns:p14="http://schemas.microsoft.com/office/powerpoint/2010/main" val="18870234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3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53428" y="2912083"/>
            <a:ext cx="7628673" cy="868773"/>
          </a:xfrm>
        </p:spPr>
        <p:txBody>
          <a:bodyPr>
            <a:normAutofit/>
          </a:bodyPr>
          <a:lstStyle>
            <a:lvl1pPr>
              <a:defRPr sz="4739" baseline="0">
                <a:solidFill>
                  <a:schemeClr val="bg1"/>
                </a:solidFill>
              </a:defRPr>
            </a:lvl1pPr>
          </a:lstStyle>
          <a:p>
            <a:r>
              <a:rPr lang="en-US" dirty="0"/>
              <a:t>Thank You</a:t>
            </a:r>
          </a:p>
        </p:txBody>
      </p:sp>
    </p:spTree>
    <p:extLst>
      <p:ext uri="{BB962C8B-B14F-4D97-AF65-F5344CB8AC3E}">
        <p14:creationId xmlns:p14="http://schemas.microsoft.com/office/powerpoint/2010/main" val="34231546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24188760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17298239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7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7207989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cSld name="8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284002937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cSld name="9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11988056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10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225542883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cSld name="1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3925632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cSld name="1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1212745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 Boxed subjects">
    <p:spTree>
      <p:nvGrpSpPr>
        <p:cNvPr id="1" name=""/>
        <p:cNvGrpSpPr/>
        <p:nvPr/>
      </p:nvGrpSpPr>
      <p:grpSpPr>
        <a:xfrm>
          <a:off x="0" y="0"/>
          <a:ext cx="0" cy="0"/>
          <a:chOff x="0" y="0"/>
          <a:chExt cx="0" cy="0"/>
        </a:xfrm>
      </p:grpSpPr>
      <p:sp>
        <p:nvSpPr>
          <p:cNvPr id="11" name="Rounded Rectangle 10"/>
          <p:cNvSpPr/>
          <p:nvPr/>
        </p:nvSpPr>
        <p:spPr>
          <a:xfrm>
            <a:off x="5080000" y="1511300"/>
            <a:ext cx="3640138"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2" name="Rounded Rectangle 11"/>
          <p:cNvSpPr/>
          <p:nvPr/>
        </p:nvSpPr>
        <p:spPr>
          <a:xfrm>
            <a:off x="5080000" y="3738563"/>
            <a:ext cx="3640137"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6" name="Rounded Rectangle 15"/>
          <p:cNvSpPr/>
          <p:nvPr/>
        </p:nvSpPr>
        <p:spPr>
          <a:xfrm>
            <a:off x="1162050" y="1511300"/>
            <a:ext cx="3640138"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17" name="Rounded Rectangle 16"/>
          <p:cNvSpPr/>
          <p:nvPr/>
        </p:nvSpPr>
        <p:spPr>
          <a:xfrm>
            <a:off x="1163638" y="3738563"/>
            <a:ext cx="3638550" cy="2047875"/>
          </a:xfrm>
          <a:prstGeom prst="roundRect">
            <a:avLst/>
          </a:prstGeom>
          <a:solidFill>
            <a:schemeClr val="tx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03972" fontAlgn="auto">
              <a:spcBef>
                <a:spcPts val="0"/>
              </a:spcBef>
              <a:spcAft>
                <a:spcPts val="0"/>
              </a:spcAft>
              <a:defRPr/>
            </a:pPr>
            <a:endParaRPr lang="en-US" dirty="0"/>
          </a:p>
        </p:txBody>
      </p:sp>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451427" y="1709799"/>
            <a:ext cx="2106505" cy="1722718"/>
          </a:xfrm>
          <a:prstGeom prst="rect">
            <a:avLst/>
          </a:prstGeom>
        </p:spPr>
        <p:txBody>
          <a:bodyPr/>
          <a:lstStyle>
            <a:lvl1pPr marL="0" indent="0" algn="l">
              <a:buNone/>
              <a:defRPr sz="1800">
                <a:solidFill>
                  <a:srgbClr val="EF7D00"/>
                </a:solidFill>
                <a:latin typeface="Arial"/>
                <a:cs typeface="Arial"/>
              </a:defRPr>
            </a:lvl1pPr>
            <a:lvl2pPr marL="503920" indent="0" algn="ctr">
              <a:buNone/>
              <a:defRPr>
                <a:solidFill>
                  <a:schemeClr val="tx1">
                    <a:tint val="75000"/>
                  </a:schemeClr>
                </a:solidFill>
              </a:defRPr>
            </a:lvl2pPr>
            <a:lvl3pPr marL="1007838" indent="0" algn="ctr">
              <a:buNone/>
              <a:defRPr>
                <a:solidFill>
                  <a:schemeClr val="tx1">
                    <a:tint val="75000"/>
                  </a:schemeClr>
                </a:solidFill>
              </a:defRPr>
            </a:lvl3pPr>
            <a:lvl4pPr marL="1511758" indent="0" algn="ctr">
              <a:buNone/>
              <a:defRPr>
                <a:solidFill>
                  <a:schemeClr val="tx1">
                    <a:tint val="75000"/>
                  </a:schemeClr>
                </a:solidFill>
              </a:defRPr>
            </a:lvl4pPr>
            <a:lvl5pPr marL="2015677" indent="0" algn="ctr">
              <a:buNone/>
              <a:defRPr>
                <a:solidFill>
                  <a:schemeClr val="tx1">
                    <a:tint val="75000"/>
                  </a:schemeClr>
                </a:solidFill>
              </a:defRPr>
            </a:lvl5pPr>
            <a:lvl6pPr marL="2519597" indent="0" algn="ctr">
              <a:buNone/>
              <a:defRPr>
                <a:solidFill>
                  <a:schemeClr val="tx1">
                    <a:tint val="75000"/>
                  </a:schemeClr>
                </a:solidFill>
              </a:defRPr>
            </a:lvl6pPr>
            <a:lvl7pPr marL="3023515" indent="0" algn="ctr">
              <a:buNone/>
              <a:defRPr>
                <a:solidFill>
                  <a:schemeClr val="tx1">
                    <a:tint val="75000"/>
                  </a:schemeClr>
                </a:solidFill>
              </a:defRPr>
            </a:lvl7pPr>
            <a:lvl8pPr marL="3527435" indent="0" algn="ctr">
              <a:buNone/>
              <a:defRPr>
                <a:solidFill>
                  <a:schemeClr val="tx1">
                    <a:tint val="75000"/>
                  </a:schemeClr>
                </a:solidFill>
              </a:defRPr>
            </a:lvl8pPr>
            <a:lvl9pPr marL="4031354" indent="0" algn="ctr">
              <a:buNone/>
              <a:defRPr>
                <a:solidFill>
                  <a:schemeClr val="tx1">
                    <a:tint val="75000"/>
                  </a:schemeClr>
                </a:solidFill>
              </a:defRPr>
            </a:lvl9pPr>
          </a:lstStyle>
          <a:p>
            <a:r>
              <a:rPr lang="en-US" dirty="0"/>
              <a:t>Click to edit Master subtitle style</a:t>
            </a:r>
          </a:p>
        </p:txBody>
      </p:sp>
      <p:sp>
        <p:nvSpPr>
          <p:cNvPr id="7" name="Picture Placeholder 6"/>
          <p:cNvSpPr>
            <a:spLocks noGrp="1"/>
          </p:cNvSpPr>
          <p:nvPr>
            <p:ph type="pic" sz="quarter" idx="11"/>
          </p:nvPr>
        </p:nvSpPr>
        <p:spPr>
          <a:xfrm>
            <a:off x="1338549" y="1699206"/>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13" name="Picture Placeholder 6"/>
          <p:cNvSpPr>
            <a:spLocks noGrp="1"/>
          </p:cNvSpPr>
          <p:nvPr>
            <p:ph type="pic" sz="quarter" idx="12"/>
          </p:nvPr>
        </p:nvSpPr>
        <p:spPr>
          <a:xfrm>
            <a:off x="1338549" y="3944783"/>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14" name="Picture Placeholder 6"/>
          <p:cNvSpPr>
            <a:spLocks noGrp="1"/>
          </p:cNvSpPr>
          <p:nvPr>
            <p:ph type="pic" sz="quarter" idx="13"/>
          </p:nvPr>
        </p:nvSpPr>
        <p:spPr>
          <a:xfrm>
            <a:off x="5339152" y="1709799"/>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15" name="Picture Placeholder 6"/>
          <p:cNvSpPr>
            <a:spLocks noGrp="1"/>
          </p:cNvSpPr>
          <p:nvPr>
            <p:ph type="pic" sz="quarter" idx="14"/>
          </p:nvPr>
        </p:nvSpPr>
        <p:spPr>
          <a:xfrm>
            <a:off x="5294432" y="3945045"/>
            <a:ext cx="917575" cy="992188"/>
          </a:xfrm>
          <a:prstGeom prst="rect">
            <a:avLst/>
          </a:prstGeom>
        </p:spPr>
        <p:txBody>
          <a:bodyPr vert="horz"/>
          <a:lstStyle>
            <a:lvl1pPr marL="0" indent="0">
              <a:buNone/>
              <a:defRPr sz="1200">
                <a:solidFill>
                  <a:srgbClr val="EF7D00"/>
                </a:solidFill>
              </a:defRPr>
            </a:lvl1pPr>
          </a:lstStyle>
          <a:p>
            <a:pPr lvl="0"/>
            <a:r>
              <a:rPr lang="en-US" noProof="0" dirty="0"/>
              <a:t>Click icon to add picture</a:t>
            </a:r>
          </a:p>
        </p:txBody>
      </p:sp>
      <p:sp>
        <p:nvSpPr>
          <p:cNvPr id="6" name="Text Placeholder 5"/>
          <p:cNvSpPr>
            <a:spLocks noGrp="1"/>
          </p:cNvSpPr>
          <p:nvPr>
            <p:ph type="body" sz="quarter" idx="15"/>
          </p:nvPr>
        </p:nvSpPr>
        <p:spPr>
          <a:xfrm>
            <a:off x="2451426" y="3945045"/>
            <a:ext cx="2106505" cy="1710167"/>
          </a:xfrm>
          <a:prstGeom prst="rect">
            <a:avLst/>
          </a:prstGeom>
        </p:spPr>
        <p:txBody>
          <a:bodyPr vert="horz"/>
          <a:lstStyle>
            <a:lvl1pPr marL="0" indent="0">
              <a:buNone/>
              <a:defRPr sz="1800">
                <a:solidFill>
                  <a:srgbClr val="EF7D00"/>
                </a:solidFill>
              </a:defRPr>
            </a:lvl1pPr>
          </a:lstStyle>
          <a:p>
            <a:pPr lvl="0"/>
            <a:r>
              <a:rPr lang="en-US" dirty="0"/>
              <a:t>Click to edit Master text styles</a:t>
            </a:r>
          </a:p>
        </p:txBody>
      </p:sp>
      <p:sp>
        <p:nvSpPr>
          <p:cNvPr id="18" name="Text Placeholder 17"/>
          <p:cNvSpPr>
            <a:spLocks noGrp="1"/>
          </p:cNvSpPr>
          <p:nvPr>
            <p:ph type="body" sz="quarter" idx="16"/>
          </p:nvPr>
        </p:nvSpPr>
        <p:spPr>
          <a:xfrm>
            <a:off x="6382903" y="1708607"/>
            <a:ext cx="2113983" cy="1723909"/>
          </a:xfrm>
          <a:prstGeom prst="rect">
            <a:avLst/>
          </a:prstGeom>
        </p:spPr>
        <p:txBody>
          <a:bodyPr vert="horz"/>
          <a:lstStyle>
            <a:lvl1pPr marL="0" indent="0">
              <a:buNone/>
              <a:defRPr sz="1800">
                <a:solidFill>
                  <a:srgbClr val="EF7D00"/>
                </a:solidFill>
              </a:defRPr>
            </a:lvl1pPr>
            <a:lvl2pPr>
              <a:defRPr sz="1800"/>
            </a:lvl2pPr>
            <a:lvl3pPr>
              <a:defRPr sz="1800"/>
            </a:lvl3pPr>
            <a:lvl4pPr>
              <a:defRPr sz="1800"/>
            </a:lvl4pPr>
            <a:lvl5pPr>
              <a:defRPr sz="1800"/>
            </a:lvl5pPr>
          </a:lstStyle>
          <a:p>
            <a:pPr lvl="0"/>
            <a:r>
              <a:rPr lang="en-US" dirty="0"/>
              <a:t>Click to edit Master text styles</a:t>
            </a:r>
          </a:p>
        </p:txBody>
      </p:sp>
      <p:sp>
        <p:nvSpPr>
          <p:cNvPr id="20" name="Text Placeholder 19"/>
          <p:cNvSpPr>
            <a:spLocks noGrp="1"/>
          </p:cNvSpPr>
          <p:nvPr>
            <p:ph type="body" sz="quarter" idx="17"/>
          </p:nvPr>
        </p:nvSpPr>
        <p:spPr>
          <a:xfrm>
            <a:off x="6382903" y="3944782"/>
            <a:ext cx="2113983" cy="1710429"/>
          </a:xfrm>
          <a:prstGeom prst="rect">
            <a:avLst/>
          </a:prstGeom>
        </p:spPr>
        <p:txBody>
          <a:bodyPr vert="horz"/>
          <a:lstStyle>
            <a:lvl1pPr marL="0" indent="0">
              <a:buNone/>
              <a:defRPr sz="1800">
                <a:solidFill>
                  <a:srgbClr val="EF7D00"/>
                </a:solidFill>
              </a:defRPr>
            </a:lvl1pPr>
          </a:lstStyle>
          <a:p>
            <a:pPr lvl="0"/>
            <a:r>
              <a:rPr lang="en-US" dirty="0"/>
              <a:t>Click to edit Master text styles</a:t>
            </a:r>
          </a:p>
        </p:txBody>
      </p:sp>
    </p:spTree>
    <p:extLst>
      <p:ext uri="{BB962C8B-B14F-4D97-AF65-F5344CB8AC3E}">
        <p14:creationId xmlns:p14="http://schemas.microsoft.com/office/powerpoint/2010/main" val="256822694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cSld name="14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219131517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cSld name="15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60932340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16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317245"/>
            <a:ext cx="9025792" cy="536830"/>
          </a:xfrm>
          <a:prstGeom prst="rect">
            <a:avLst/>
          </a:prstGeom>
        </p:spPr>
        <p:txBody>
          <a:bodyPr lIns="82945" tIns="41473" rIns="82945" bIns="41473"/>
          <a:lstStyle>
            <a:lvl1pPr algn="l">
              <a:defRPr sz="2535">
                <a:solidFill>
                  <a:srgbClr val="56575D"/>
                </a:solidFill>
                <a:latin typeface="Arial"/>
                <a:cs typeface="Arial"/>
              </a:defRPr>
            </a:lvl1pPr>
          </a:lstStyle>
          <a:p>
            <a:r>
              <a:rPr lang="en-GB" dirty="0"/>
              <a:t>Click to edit Master title style</a:t>
            </a:r>
            <a:endParaRPr lang="en-US" dirty="0"/>
          </a:p>
        </p:txBody>
      </p:sp>
      <p:sp>
        <p:nvSpPr>
          <p:cNvPr id="3" name="Subtitle 2"/>
          <p:cNvSpPr>
            <a:spLocks noGrp="1"/>
          </p:cNvSpPr>
          <p:nvPr>
            <p:ph type="subTitle" idx="1"/>
          </p:nvPr>
        </p:nvSpPr>
        <p:spPr>
          <a:xfrm>
            <a:off x="1057491" y="1578377"/>
            <a:ext cx="7054215" cy="393905"/>
          </a:xfrm>
          <a:prstGeom prst="rect">
            <a:avLst/>
          </a:prstGeom>
        </p:spPr>
        <p:txBody>
          <a:bodyPr lIns="82945" tIns="41473" rIns="82945" bIns="41473"/>
          <a:lstStyle>
            <a:lvl1pPr marL="0" indent="0" algn="l">
              <a:buNone/>
              <a:defRPr sz="1763">
                <a:solidFill>
                  <a:srgbClr val="C6093B"/>
                </a:solidFill>
                <a:latin typeface="Arial"/>
                <a:cs typeface="Arial"/>
              </a:defRPr>
            </a:lvl1pPr>
            <a:lvl2pPr marL="503777" indent="0" algn="ctr">
              <a:buNone/>
              <a:defRPr>
                <a:solidFill>
                  <a:schemeClr val="tx1">
                    <a:tint val="75000"/>
                  </a:schemeClr>
                </a:solidFill>
              </a:defRPr>
            </a:lvl2pPr>
            <a:lvl3pPr marL="1007551" indent="0" algn="ctr">
              <a:buNone/>
              <a:defRPr>
                <a:solidFill>
                  <a:schemeClr val="tx1">
                    <a:tint val="75000"/>
                  </a:schemeClr>
                </a:solidFill>
              </a:defRPr>
            </a:lvl3pPr>
            <a:lvl4pPr marL="1511327" indent="0" algn="ctr">
              <a:buNone/>
              <a:defRPr>
                <a:solidFill>
                  <a:schemeClr val="tx1">
                    <a:tint val="75000"/>
                  </a:schemeClr>
                </a:solidFill>
              </a:defRPr>
            </a:lvl4pPr>
            <a:lvl5pPr marL="2015103" indent="0" algn="ctr">
              <a:buNone/>
              <a:defRPr>
                <a:solidFill>
                  <a:schemeClr val="tx1">
                    <a:tint val="75000"/>
                  </a:schemeClr>
                </a:solidFill>
              </a:defRPr>
            </a:lvl5pPr>
            <a:lvl6pPr marL="2518878" indent="0" algn="ctr">
              <a:buNone/>
              <a:defRPr>
                <a:solidFill>
                  <a:schemeClr val="tx1">
                    <a:tint val="75000"/>
                  </a:schemeClr>
                </a:solidFill>
              </a:defRPr>
            </a:lvl6pPr>
            <a:lvl7pPr marL="3022653" indent="0" algn="ctr">
              <a:buNone/>
              <a:defRPr>
                <a:solidFill>
                  <a:schemeClr val="tx1">
                    <a:tint val="75000"/>
                  </a:schemeClr>
                </a:solidFill>
              </a:defRPr>
            </a:lvl7pPr>
            <a:lvl8pPr marL="3526429" indent="0" algn="ctr">
              <a:buNone/>
              <a:defRPr>
                <a:solidFill>
                  <a:schemeClr val="tx1">
                    <a:tint val="75000"/>
                  </a:schemeClr>
                </a:solidFill>
              </a:defRPr>
            </a:lvl8pPr>
            <a:lvl9pPr marL="4030204" indent="0" algn="ctr">
              <a:buNone/>
              <a:defRPr>
                <a:solidFill>
                  <a:schemeClr val="tx1">
                    <a:tint val="75000"/>
                  </a:schemeClr>
                </a:solidFill>
              </a:defRPr>
            </a:lvl9pPr>
          </a:lstStyle>
          <a:p>
            <a:r>
              <a:rPr lang="en-GB" dirty="0"/>
              <a:t>Click to edit Master subtitle style</a:t>
            </a:r>
            <a:endParaRPr lang="en-US" dirty="0"/>
          </a:p>
        </p:txBody>
      </p:sp>
      <p:sp>
        <p:nvSpPr>
          <p:cNvPr id="10" name="Text Placeholder 9"/>
          <p:cNvSpPr>
            <a:spLocks noGrp="1"/>
          </p:cNvSpPr>
          <p:nvPr>
            <p:ph type="body" sz="quarter" idx="10"/>
          </p:nvPr>
        </p:nvSpPr>
        <p:spPr>
          <a:xfrm>
            <a:off x="1057276" y="2054226"/>
            <a:ext cx="7916863" cy="3787775"/>
          </a:xfrm>
          <a:prstGeom prst="rect">
            <a:avLst/>
          </a:prstGeom>
        </p:spPr>
        <p:txBody>
          <a:bodyPr vert="horz" lIns="82945" tIns="41473" rIns="82945" bIns="41473"/>
          <a:lstStyle>
            <a:lvl1pPr marL="285669" indent="-285669">
              <a:buClr>
                <a:srgbClr val="C6093B"/>
              </a:buClr>
              <a:buFont typeface="Arial"/>
              <a:buChar char="•"/>
              <a:defRPr sz="1763" baseline="0">
                <a:solidFill>
                  <a:srgbClr val="000000"/>
                </a:solidFill>
                <a:latin typeface="Arial"/>
                <a:cs typeface="Arial"/>
              </a:defRPr>
            </a:lvl1pPr>
            <a:lvl2pPr marL="503828" indent="0">
              <a:buNone/>
              <a:defRPr/>
            </a:lvl2pPr>
          </a:lstStyle>
          <a:p>
            <a:pPr lvl="0">
              <a:spcBef>
                <a:spcPts val="1200"/>
              </a:spcBef>
            </a:pPr>
            <a:r>
              <a:rPr lang="en-GB" dirty="0">
                <a:solidFill>
                  <a:srgbClr val="999999"/>
                </a:solidFill>
                <a:latin typeface="ArialMT" charset="0"/>
                <a:cs typeface="ArialMT" charset="0"/>
              </a:rPr>
              <a:t>Click to edit Master text styles</a:t>
            </a:r>
          </a:p>
        </p:txBody>
      </p:sp>
      <p:sp>
        <p:nvSpPr>
          <p:cNvPr id="6" name="Line 2"/>
          <p:cNvSpPr>
            <a:spLocks noChangeShapeType="1"/>
          </p:cNvSpPr>
          <p:nvPr userDrawn="1"/>
        </p:nvSpPr>
        <p:spPr bwMode="auto">
          <a:xfrm>
            <a:off x="539750" y="960780"/>
            <a:ext cx="8999538" cy="1588"/>
          </a:xfrm>
          <a:prstGeom prst="line">
            <a:avLst/>
          </a:prstGeom>
          <a:noFill/>
          <a:ln w="9525">
            <a:solidFill>
              <a:srgbClr val="56575D"/>
            </a:solidFill>
            <a:round/>
            <a:headEnd/>
            <a:tailEnd/>
          </a:ln>
          <a:extLst>
            <a:ext uri="{909E8E84-426E-40DD-AFC4-6F175D3DCCD1}">
              <a14:hiddenFill xmlns:a14="http://schemas.microsoft.com/office/drawing/2010/main">
                <a:noFill/>
              </a14:hiddenFill>
            </a:ext>
          </a:extLst>
        </p:spPr>
        <p:txBody>
          <a:bodyPr/>
          <a:lstStyle/>
          <a:p>
            <a:pPr defTabSz="503880" fontAlgn="auto">
              <a:spcBef>
                <a:spcPts val="0"/>
              </a:spcBef>
              <a:spcAft>
                <a:spcPts val="0"/>
              </a:spcAft>
            </a:pPr>
            <a:endParaRPr lang="en-GB" sz="1799">
              <a:solidFill>
                <a:srgbClr val="999999"/>
              </a:solidFill>
              <a:latin typeface="Arial"/>
              <a:ea typeface="+mn-ea"/>
            </a:endParaRPr>
          </a:p>
        </p:txBody>
      </p:sp>
    </p:spTree>
    <p:extLst>
      <p:ext uri="{BB962C8B-B14F-4D97-AF65-F5344CB8AC3E}">
        <p14:creationId xmlns:p14="http://schemas.microsoft.com/office/powerpoint/2010/main" val="2188008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5" name="Picture Placeholder 4"/>
          <p:cNvSpPr>
            <a:spLocks noGrp="1"/>
          </p:cNvSpPr>
          <p:nvPr>
            <p:ph type="pic" sz="quarter" idx="11"/>
          </p:nvPr>
        </p:nvSpPr>
        <p:spPr>
          <a:xfrm>
            <a:off x="5838092" y="1584325"/>
            <a:ext cx="3691671" cy="4147724"/>
          </a:xfrm>
          <a:prstGeom prst="rect">
            <a:avLst/>
          </a:prstGeom>
        </p:spPr>
        <p:txBody>
          <a:bodyPr vert="horz"/>
          <a:lstStyle>
            <a:lvl1pPr marL="0" indent="0">
              <a:buNone/>
              <a:defRPr sz="1500">
                <a:solidFill>
                  <a:srgbClr val="EF7D00"/>
                </a:solidFill>
              </a:defRPr>
            </a:lvl1pPr>
          </a:lstStyle>
          <a:p>
            <a:pPr lvl="0"/>
            <a:r>
              <a:rPr lang="en-US" noProof="0" dirty="0"/>
              <a:t>Click icon to add picture</a:t>
            </a:r>
          </a:p>
        </p:txBody>
      </p:sp>
      <p:sp>
        <p:nvSpPr>
          <p:cNvPr id="4" name="Text Placeholder 3"/>
          <p:cNvSpPr>
            <a:spLocks noGrp="1"/>
          </p:cNvSpPr>
          <p:nvPr>
            <p:ph type="body" sz="quarter" idx="13"/>
          </p:nvPr>
        </p:nvSpPr>
        <p:spPr>
          <a:xfrm>
            <a:off x="503238" y="1584325"/>
            <a:ext cx="5138737" cy="4147724"/>
          </a:xfrm>
          <a:prstGeom prst="rect">
            <a:avLst/>
          </a:prstGeom>
        </p:spPr>
        <p:txBody>
          <a:bodyPr vert="horz"/>
          <a:lstStyle>
            <a:lvl1pPr marL="377979" indent="-377979">
              <a:buClr>
                <a:srgbClr val="EF7D00"/>
              </a:buClr>
              <a:buFont typeface="Arial"/>
              <a:buChar char="•"/>
              <a:defRPr sz="1800"/>
            </a:lvl1pPr>
            <a:lvl2pPr marL="818954" indent="-314982">
              <a:buClr>
                <a:srgbClr val="EF7D00"/>
              </a:buClr>
              <a:buFont typeface="Arial"/>
              <a:buChar char="•"/>
              <a:defRPr sz="1800"/>
            </a:lvl2pPr>
            <a:lvl3pPr marL="1259929" indent="-251986">
              <a:buClr>
                <a:srgbClr val="EF7D00"/>
              </a:buClr>
              <a:buFont typeface="Arial"/>
              <a:buChar char="•"/>
              <a:defRPr sz="1800"/>
            </a:lvl3pPr>
            <a:lvl4pPr marL="1763900" indent="-251986">
              <a:buClr>
                <a:srgbClr val="EF7D00"/>
              </a:buClr>
              <a:buFont typeface="Arial"/>
              <a:buChar char="•"/>
              <a:defRPr sz="1800"/>
            </a:lvl4pPr>
            <a:lvl5pPr marL="2267872" indent="-251986">
              <a:buClr>
                <a:srgbClr val="EF7D00"/>
              </a:buCl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92882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
    <p:spTree>
      <p:nvGrpSpPr>
        <p:cNvPr id="1" name=""/>
        <p:cNvGrpSpPr/>
        <p:nvPr/>
      </p:nvGrpSpPr>
      <p:grpSpPr>
        <a:xfrm>
          <a:off x="0" y="0"/>
          <a:ext cx="0" cy="0"/>
          <a:chOff x="0" y="0"/>
          <a:chExt cx="0" cy="0"/>
        </a:xfrm>
      </p:grpSpPr>
      <p:sp>
        <p:nvSpPr>
          <p:cNvPr id="2"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
        <p:nvSpPr>
          <p:cNvPr id="5" name="Table Placeholder 4"/>
          <p:cNvSpPr>
            <a:spLocks noGrp="1"/>
          </p:cNvSpPr>
          <p:nvPr>
            <p:ph type="tbl" sz="quarter" idx="10"/>
          </p:nvPr>
        </p:nvSpPr>
        <p:spPr>
          <a:xfrm>
            <a:off x="503238" y="1514201"/>
            <a:ext cx="8829948" cy="3940667"/>
          </a:xfrm>
          <a:prstGeom prst="rect">
            <a:avLst/>
          </a:prstGeom>
        </p:spPr>
        <p:txBody>
          <a:bodyPr/>
          <a:lstStyle/>
          <a:p>
            <a:r>
              <a:rPr lang="en-US" dirty="0"/>
              <a:t>Click icon to add table</a:t>
            </a:r>
            <a:endParaRPr lang="en-GB" dirty="0"/>
          </a:p>
        </p:txBody>
      </p:sp>
    </p:spTree>
    <p:extLst>
      <p:ext uri="{BB962C8B-B14F-4D97-AF65-F5344CB8AC3E}">
        <p14:creationId xmlns:p14="http://schemas.microsoft.com/office/powerpoint/2010/main" val="359607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Graph">
    <p:spTree>
      <p:nvGrpSpPr>
        <p:cNvPr id="1" name=""/>
        <p:cNvGrpSpPr/>
        <p:nvPr/>
      </p:nvGrpSpPr>
      <p:grpSpPr>
        <a:xfrm>
          <a:off x="0" y="0"/>
          <a:ext cx="0" cy="0"/>
          <a:chOff x="0" y="0"/>
          <a:chExt cx="0" cy="0"/>
        </a:xfrm>
      </p:grpSpPr>
      <p:sp>
        <p:nvSpPr>
          <p:cNvPr id="4" name="Chart Placeholder 3"/>
          <p:cNvSpPr>
            <a:spLocks noGrp="1"/>
          </p:cNvSpPr>
          <p:nvPr>
            <p:ph type="chart" sz="quarter" idx="10"/>
          </p:nvPr>
        </p:nvSpPr>
        <p:spPr>
          <a:xfrm>
            <a:off x="503239" y="1483895"/>
            <a:ext cx="9025792" cy="3938337"/>
          </a:xfrm>
          <a:prstGeom prst="rect">
            <a:avLst/>
          </a:prstGeom>
        </p:spPr>
        <p:txBody>
          <a:bodyPr/>
          <a:lstStyle/>
          <a:p>
            <a:r>
              <a:rPr lang="en-US" dirty="0"/>
              <a:t>Click icon to add chart</a:t>
            </a:r>
            <a:endParaRPr lang="en-GB" dirty="0"/>
          </a:p>
        </p:txBody>
      </p:sp>
      <p:sp>
        <p:nvSpPr>
          <p:cNvPr id="7" name="Title 1"/>
          <p:cNvSpPr>
            <a:spLocks noGrp="1"/>
          </p:cNvSpPr>
          <p:nvPr>
            <p:ph type="ctrTitle"/>
          </p:nvPr>
        </p:nvSpPr>
        <p:spPr>
          <a:xfrm>
            <a:off x="503238" y="686926"/>
            <a:ext cx="9025792" cy="536830"/>
          </a:xfrm>
          <a:prstGeom prst="rect">
            <a:avLst/>
          </a:prstGeom>
        </p:spPr>
        <p:txBody>
          <a:bodyPr/>
          <a:lstStyle>
            <a:lvl1pPr algn="l">
              <a:defRPr sz="2500">
                <a:solidFill>
                  <a:srgbClr val="EF7D00"/>
                </a:solidFill>
                <a:latin typeface="Arial"/>
                <a:cs typeface="Arial"/>
              </a:defRPr>
            </a:lvl1pPr>
          </a:lstStyle>
          <a:p>
            <a:r>
              <a:rPr lang="en-US" dirty="0"/>
              <a:t>Click to edit Master title style</a:t>
            </a:r>
          </a:p>
        </p:txBody>
      </p:sp>
    </p:spTree>
    <p:extLst>
      <p:ext uri="{BB962C8B-B14F-4D97-AF65-F5344CB8AC3E}">
        <p14:creationId xmlns:p14="http://schemas.microsoft.com/office/powerpoint/2010/main" val="1186278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1286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4.png"/><Relationship Id="rId5" Type="http://schemas.openxmlformats.org/officeDocument/2006/relationships/slideLayout" Target="../slideLayouts/slideLayout15.xml"/><Relationship Id="rId10" Type="http://schemas.openxmlformats.org/officeDocument/2006/relationships/image" Target="../media/image2.png"/><Relationship Id="rId4" Type="http://schemas.openxmlformats.org/officeDocument/2006/relationships/slideLayout" Target="../slideLayouts/slideLayout14.xml"/><Relationship Id="rId9"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6.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image" Target="../media/image2.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image" Target="../media/image5.png"/><Relationship Id="rId5" Type="http://schemas.openxmlformats.org/officeDocument/2006/relationships/slideLayout" Target="../slideLayouts/slideLayout22.xml"/><Relationship Id="rId10" Type="http://schemas.openxmlformats.org/officeDocument/2006/relationships/theme" Target="../theme/theme3.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29.xml"/><Relationship Id="rId7" Type="http://schemas.openxmlformats.org/officeDocument/2006/relationships/image" Target="../media/image5.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4.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18" Type="http://schemas.openxmlformats.org/officeDocument/2006/relationships/slideLayout" Target="../slideLayouts/slideLayout49.xml"/><Relationship Id="rId3" Type="http://schemas.openxmlformats.org/officeDocument/2006/relationships/slideLayout" Target="../slideLayouts/slideLayout34.xml"/><Relationship Id="rId21" Type="http://schemas.openxmlformats.org/officeDocument/2006/relationships/slideLayout" Target="../slideLayouts/slideLayout52.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17" Type="http://schemas.openxmlformats.org/officeDocument/2006/relationships/slideLayout" Target="../slideLayouts/slideLayout48.xml"/><Relationship Id="rId2" Type="http://schemas.openxmlformats.org/officeDocument/2006/relationships/slideLayout" Target="../slideLayouts/slideLayout33.xml"/><Relationship Id="rId16" Type="http://schemas.openxmlformats.org/officeDocument/2006/relationships/slideLayout" Target="../slideLayouts/slideLayout47.xml"/><Relationship Id="rId20" Type="http://schemas.openxmlformats.org/officeDocument/2006/relationships/slideLayout" Target="../slideLayouts/slideLayout51.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24" Type="http://schemas.openxmlformats.org/officeDocument/2006/relationships/image" Target="../media/image3.png"/><Relationship Id="rId5" Type="http://schemas.openxmlformats.org/officeDocument/2006/relationships/slideLayout" Target="../slideLayouts/slideLayout36.xml"/><Relationship Id="rId15" Type="http://schemas.openxmlformats.org/officeDocument/2006/relationships/slideLayout" Target="../slideLayouts/slideLayout46.xml"/><Relationship Id="rId23" Type="http://schemas.openxmlformats.org/officeDocument/2006/relationships/image" Target="../media/image8.png"/><Relationship Id="rId10" Type="http://schemas.openxmlformats.org/officeDocument/2006/relationships/slideLayout" Target="../slideLayouts/slideLayout41.xml"/><Relationship Id="rId19" Type="http://schemas.openxmlformats.org/officeDocument/2006/relationships/slideLayout" Target="../slideLayouts/slideLayout50.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slideLayout" Target="../slideLayouts/slideLayout45.xml"/><Relationship Id="rId22"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4"/>
          <p:cNvPicPr>
            <a:picLocks noChangeAspect="1"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7939383" y="6721703"/>
            <a:ext cx="1727200" cy="582613"/>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10" name="Picture 5"/>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396956" y="6756400"/>
            <a:ext cx="1728787" cy="3937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7" name="Picture 6" descr="blue-template-slide-02.png"/>
          <p:cNvPicPr>
            <a:picLocks noChangeAspect="1"/>
          </p:cNvPicPr>
          <p:nvPr userDrawn="1"/>
        </p:nvPicPr>
        <p:blipFill>
          <a:blip r:embed="rId14"/>
          <a:stretch>
            <a:fillRect/>
          </a:stretch>
        </p:blipFill>
        <p:spPr>
          <a:xfrm>
            <a:off x="0" y="12137"/>
            <a:ext cx="10077450" cy="7550713"/>
          </a:xfrm>
          <a:prstGeom prst="rect">
            <a:avLst/>
          </a:prstGeom>
        </p:spPr>
      </p:pic>
    </p:spTree>
  </p:cSld>
  <p:clrMap bg1="lt1" tx1="dk1" bg2="lt2" tx2="dk2" accent1="accent1" accent2="accent2" accent3="accent3" accent4="accent4" accent5="accent5" accent6="accent6" hlink="hlink" folHlink="folHlink"/>
  <p:sldLayoutIdLst>
    <p:sldLayoutId id="2147483697" r:id="rId1"/>
    <p:sldLayoutId id="2147483696" r:id="rId2"/>
    <p:sldLayoutId id="2147483701" r:id="rId3"/>
    <p:sldLayoutId id="2147483698" r:id="rId4"/>
    <p:sldLayoutId id="2147483702" r:id="rId5"/>
    <p:sldLayoutId id="2147483699" r:id="rId6"/>
    <p:sldLayoutId id="2147483703" r:id="rId7"/>
    <p:sldLayoutId id="2147483708" r:id="rId8"/>
    <p:sldLayoutId id="2147483710" r:id="rId9"/>
    <p:sldLayoutId id="2147483751" r:id="rId10"/>
  </p:sldLayoutIdLst>
  <p:txStyles>
    <p:titleStyle>
      <a:lvl1pPr algn="ctr" defTabSz="503238" rtl="0" eaLnBrk="1" fontAlgn="base" hangingPunct="1">
        <a:spcBef>
          <a:spcPct val="0"/>
        </a:spcBef>
        <a:spcAft>
          <a:spcPct val="0"/>
        </a:spcAft>
        <a:defRPr sz="4900" kern="1200">
          <a:solidFill>
            <a:schemeClr val="tx1"/>
          </a:solidFill>
          <a:latin typeface="+mj-lt"/>
          <a:ea typeface="MS PGothic" panose="020B0600070205080204" pitchFamily="34" charset="-128"/>
          <a:cs typeface="+mj-cs"/>
        </a:defRPr>
      </a:lvl1pPr>
      <a:lvl2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2pPr>
      <a:lvl3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3pPr>
      <a:lvl4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4pPr>
      <a:lvl5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5pPr>
      <a:lvl6pPr marL="4572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6pPr>
      <a:lvl7pPr marL="9144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7pPr>
      <a:lvl8pPr marL="13716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8pPr>
      <a:lvl9pPr marL="18288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9pPr>
    </p:titleStyle>
    <p:bodyStyle>
      <a:lvl1pPr marL="377825" indent="-377825" algn="l" defTabSz="503238" rtl="0" eaLnBrk="1" fontAlgn="base" hangingPunct="1">
        <a:spcBef>
          <a:spcPct val="20000"/>
        </a:spcBef>
        <a:spcAft>
          <a:spcPct val="0"/>
        </a:spcAft>
        <a:buFont typeface="Arial" panose="020B0604020202020204" pitchFamily="34" charset="0"/>
        <a:buChar char="•"/>
        <a:defRPr sz="3500" kern="1200">
          <a:solidFill>
            <a:schemeClr val="tx1"/>
          </a:solidFill>
          <a:latin typeface="+mn-lt"/>
          <a:ea typeface="MS PGothic" panose="020B0600070205080204" pitchFamily="34" charset="-128"/>
          <a:cs typeface="+mn-cs"/>
        </a:defRPr>
      </a:lvl1pPr>
      <a:lvl2pPr marL="817563" indent="-314325" algn="l" defTabSz="503238" rtl="0" eaLnBrk="1" fontAlgn="base" hangingPunct="1">
        <a:spcBef>
          <a:spcPct val="20000"/>
        </a:spcBef>
        <a:spcAft>
          <a:spcPct val="0"/>
        </a:spcAft>
        <a:buFont typeface="Arial" panose="020B0604020202020204" pitchFamily="34" charset="0"/>
        <a:buChar char="–"/>
        <a:defRPr sz="3100" kern="1200">
          <a:solidFill>
            <a:schemeClr val="tx1"/>
          </a:solidFill>
          <a:latin typeface="+mn-lt"/>
          <a:ea typeface="MS PGothic" panose="020B0600070205080204" pitchFamily="34" charset="-128"/>
          <a:cs typeface="+mn-cs"/>
        </a:defRPr>
      </a:lvl2pPr>
      <a:lvl3pPr marL="1258888" indent="-250825" algn="l" defTabSz="503238" rtl="0" eaLnBrk="1" fontAlgn="base" hangingPunct="1">
        <a:spcBef>
          <a:spcPct val="20000"/>
        </a:spcBef>
        <a:spcAft>
          <a:spcPct val="0"/>
        </a:spcAft>
        <a:buFont typeface="Arial" panose="020B0604020202020204" pitchFamily="34" charset="0"/>
        <a:buChar char="•"/>
        <a:defRPr sz="2600" kern="1200">
          <a:solidFill>
            <a:schemeClr val="tx1"/>
          </a:solidFill>
          <a:latin typeface="+mn-lt"/>
          <a:ea typeface="MS PGothic" panose="020B0600070205080204" pitchFamily="34" charset="-128"/>
          <a:cs typeface="+mn-cs"/>
        </a:defRPr>
      </a:lvl3pPr>
      <a:lvl4pPr marL="1763713" indent="-250825" algn="l" defTabSz="503238" rtl="0" eaLnBrk="1" fontAlgn="base" hangingPunct="1">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4pPr>
      <a:lvl5pPr marL="2266950" indent="-250825" algn="l" defTabSz="503238" rtl="0" eaLnBrk="1" fontAlgn="base" hangingPunct="1">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5pPr>
      <a:lvl6pPr marL="2771844" indent="-251986" algn="l" defTabSz="503972" rtl="0" eaLnBrk="1" latinLnBrk="0" hangingPunct="1">
        <a:spcBef>
          <a:spcPct val="20000"/>
        </a:spcBef>
        <a:buFont typeface="Arial"/>
        <a:buChar char="•"/>
        <a:defRPr sz="2200" kern="1200">
          <a:solidFill>
            <a:schemeClr val="tx1"/>
          </a:solidFill>
          <a:latin typeface="+mn-lt"/>
          <a:ea typeface="+mn-ea"/>
          <a:cs typeface="+mn-cs"/>
        </a:defRPr>
      </a:lvl6pPr>
      <a:lvl7pPr marL="3275815" indent="-251986" algn="l" defTabSz="503972" rtl="0" eaLnBrk="1" latinLnBrk="0" hangingPunct="1">
        <a:spcBef>
          <a:spcPct val="20000"/>
        </a:spcBef>
        <a:buFont typeface="Arial"/>
        <a:buChar char="•"/>
        <a:defRPr sz="2200" kern="1200">
          <a:solidFill>
            <a:schemeClr val="tx1"/>
          </a:solidFill>
          <a:latin typeface="+mn-lt"/>
          <a:ea typeface="+mn-ea"/>
          <a:cs typeface="+mn-cs"/>
        </a:defRPr>
      </a:lvl7pPr>
      <a:lvl8pPr marL="3779787" indent="-251986" algn="l" defTabSz="503972" rtl="0" eaLnBrk="1" latinLnBrk="0" hangingPunct="1">
        <a:spcBef>
          <a:spcPct val="20000"/>
        </a:spcBef>
        <a:buFont typeface="Arial"/>
        <a:buChar char="•"/>
        <a:defRPr sz="2200" kern="1200">
          <a:solidFill>
            <a:schemeClr val="tx1"/>
          </a:solidFill>
          <a:latin typeface="+mn-lt"/>
          <a:ea typeface="+mn-ea"/>
          <a:cs typeface="+mn-cs"/>
        </a:defRPr>
      </a:lvl8pPr>
      <a:lvl9pPr marL="4283758" indent="-251986" algn="l" defTabSz="50397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3972" rtl="0" eaLnBrk="1" latinLnBrk="0" hangingPunct="1">
        <a:defRPr sz="2000" kern="1200">
          <a:solidFill>
            <a:schemeClr val="tx1"/>
          </a:solidFill>
          <a:latin typeface="+mn-lt"/>
          <a:ea typeface="+mn-ea"/>
          <a:cs typeface="+mn-cs"/>
        </a:defRPr>
      </a:lvl1pPr>
      <a:lvl2pPr marL="503972" algn="l" defTabSz="503972" rtl="0" eaLnBrk="1" latinLnBrk="0" hangingPunct="1">
        <a:defRPr sz="2000" kern="1200">
          <a:solidFill>
            <a:schemeClr val="tx1"/>
          </a:solidFill>
          <a:latin typeface="+mn-lt"/>
          <a:ea typeface="+mn-ea"/>
          <a:cs typeface="+mn-cs"/>
        </a:defRPr>
      </a:lvl2pPr>
      <a:lvl3pPr marL="1007943" algn="l" defTabSz="503972" rtl="0" eaLnBrk="1" latinLnBrk="0" hangingPunct="1">
        <a:defRPr sz="2000" kern="1200">
          <a:solidFill>
            <a:schemeClr val="tx1"/>
          </a:solidFill>
          <a:latin typeface="+mn-lt"/>
          <a:ea typeface="+mn-ea"/>
          <a:cs typeface="+mn-cs"/>
        </a:defRPr>
      </a:lvl3pPr>
      <a:lvl4pPr marL="1511915" algn="l" defTabSz="503972" rtl="0" eaLnBrk="1" latinLnBrk="0" hangingPunct="1">
        <a:defRPr sz="2000" kern="1200">
          <a:solidFill>
            <a:schemeClr val="tx1"/>
          </a:solidFill>
          <a:latin typeface="+mn-lt"/>
          <a:ea typeface="+mn-ea"/>
          <a:cs typeface="+mn-cs"/>
        </a:defRPr>
      </a:lvl4pPr>
      <a:lvl5pPr marL="2015886" algn="l" defTabSz="503972" rtl="0" eaLnBrk="1" latinLnBrk="0" hangingPunct="1">
        <a:defRPr sz="2000" kern="1200">
          <a:solidFill>
            <a:schemeClr val="tx1"/>
          </a:solidFill>
          <a:latin typeface="+mn-lt"/>
          <a:ea typeface="+mn-ea"/>
          <a:cs typeface="+mn-cs"/>
        </a:defRPr>
      </a:lvl5pPr>
      <a:lvl6pPr marL="2519858" algn="l" defTabSz="503972" rtl="0" eaLnBrk="1" latinLnBrk="0" hangingPunct="1">
        <a:defRPr sz="2000" kern="1200">
          <a:solidFill>
            <a:schemeClr val="tx1"/>
          </a:solidFill>
          <a:latin typeface="+mn-lt"/>
          <a:ea typeface="+mn-ea"/>
          <a:cs typeface="+mn-cs"/>
        </a:defRPr>
      </a:lvl6pPr>
      <a:lvl7pPr marL="3023829" algn="l" defTabSz="503972" rtl="0" eaLnBrk="1" latinLnBrk="0" hangingPunct="1">
        <a:defRPr sz="2000" kern="1200">
          <a:solidFill>
            <a:schemeClr val="tx1"/>
          </a:solidFill>
          <a:latin typeface="+mn-lt"/>
          <a:ea typeface="+mn-ea"/>
          <a:cs typeface="+mn-cs"/>
        </a:defRPr>
      </a:lvl7pPr>
      <a:lvl8pPr marL="3527801" algn="l" defTabSz="503972" rtl="0" eaLnBrk="1" latinLnBrk="0" hangingPunct="1">
        <a:defRPr sz="2000" kern="1200">
          <a:solidFill>
            <a:schemeClr val="tx1"/>
          </a:solidFill>
          <a:latin typeface="+mn-lt"/>
          <a:ea typeface="+mn-ea"/>
          <a:cs typeface="+mn-cs"/>
        </a:defRPr>
      </a:lvl8pPr>
      <a:lvl9pPr marL="4031772" algn="l" defTabSz="503972"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6093B"/>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2139950" y="3186113"/>
            <a:ext cx="60039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ctr" anchorCtr="0" compatLnSpc="1">
            <a:prstTxWarp prst="textNoShape">
              <a:avLst/>
            </a:prstTxWarp>
          </a:bodyPr>
          <a:lstStyle/>
          <a:p>
            <a:pPr lvl="0"/>
            <a:r>
              <a:rPr lang="en-GB" altLang="en-US" dirty="0"/>
              <a:t>Main Title</a:t>
            </a:r>
          </a:p>
        </p:txBody>
      </p:sp>
      <p:sp>
        <p:nvSpPr>
          <p:cNvPr id="2051" name="Text Placeholder 2"/>
          <p:cNvSpPr>
            <a:spLocks noGrp="1"/>
          </p:cNvSpPr>
          <p:nvPr>
            <p:ph type="body" idx="1"/>
          </p:nvPr>
        </p:nvSpPr>
        <p:spPr bwMode="auto">
          <a:xfrm>
            <a:off x="2163763" y="2686050"/>
            <a:ext cx="270033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t" anchorCtr="0" compatLnSpc="1">
            <a:prstTxWarp prst="textNoShape">
              <a:avLst/>
            </a:prstTxWarp>
          </a:bodyPr>
          <a:lstStyle/>
          <a:p>
            <a:pPr lvl="0"/>
            <a:r>
              <a:rPr lang="en-GB" altLang="en-US"/>
              <a:t>Sub Title </a:t>
            </a:r>
          </a:p>
        </p:txBody>
      </p:sp>
      <p:pic>
        <p:nvPicPr>
          <p:cNvPr id="8" name="Picture 7"/>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7559675" y="6508750"/>
            <a:ext cx="1727200" cy="582613"/>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9" name="Picture 8"/>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792163" y="6559550"/>
            <a:ext cx="1728787" cy="3937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6" name="Picture 5" descr="Blue-title-slide.png"/>
          <p:cNvPicPr>
            <a:picLocks noChangeAspect="1"/>
          </p:cNvPicPr>
          <p:nvPr userDrawn="1"/>
        </p:nvPicPr>
        <p:blipFill>
          <a:blip r:embed="rId11"/>
          <a:stretch>
            <a:fillRect/>
          </a:stretch>
        </p:blipFill>
        <p:spPr>
          <a:xfrm>
            <a:off x="0" y="0"/>
            <a:ext cx="10077450" cy="7566709"/>
          </a:xfrm>
          <a:prstGeom prst="rect">
            <a:avLst/>
          </a:prstGeom>
        </p:spPr>
      </p:pic>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0" r:id="rId5"/>
    <p:sldLayoutId id="2147483752" r:id="rId6"/>
    <p:sldLayoutId id="2147483753" r:id="rId7"/>
  </p:sldLayoutIdLst>
  <p:txStyles>
    <p:titleStyle>
      <a:lvl1pPr algn="l" defTabSz="503238" rtl="0" fontAlgn="base">
        <a:spcBef>
          <a:spcPct val="0"/>
        </a:spcBef>
        <a:spcAft>
          <a:spcPct val="0"/>
        </a:spcAft>
        <a:defRPr sz="5400" kern="1200">
          <a:solidFill>
            <a:schemeClr val="tx1"/>
          </a:solidFill>
          <a:latin typeface="+mj-lt"/>
          <a:ea typeface="MS PGothic" panose="020B0600070205080204" pitchFamily="34" charset="-128"/>
          <a:cs typeface="+mj-cs"/>
        </a:defRPr>
      </a:lvl1pPr>
      <a:lvl2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2pPr>
      <a:lvl3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3pPr>
      <a:lvl4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4pPr>
      <a:lvl5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5pPr>
      <a:lvl6pPr marL="4572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6pPr>
      <a:lvl7pPr marL="9144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7pPr>
      <a:lvl8pPr marL="13716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8pPr>
      <a:lvl9pPr marL="18288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9pPr>
    </p:titleStyle>
    <p:bodyStyle>
      <a:lvl1pPr algn="l" defTabSz="503238" rtl="0" fontAlgn="base">
        <a:spcBef>
          <a:spcPct val="20000"/>
        </a:spcBef>
        <a:spcAft>
          <a:spcPct val="0"/>
        </a:spcAft>
        <a:buFont typeface="Arial" panose="020B0604020202020204" pitchFamily="34" charset="0"/>
        <a:defRPr sz="3600" kern="1200">
          <a:solidFill>
            <a:schemeClr val="tx1"/>
          </a:solidFill>
          <a:latin typeface="+mn-lt"/>
          <a:ea typeface="MS PGothic" panose="020B0600070205080204" pitchFamily="34" charset="-128"/>
          <a:cs typeface="+mn-cs"/>
        </a:defRPr>
      </a:lvl1pPr>
      <a:lvl2pPr marL="817563" indent="-314325" algn="l" defTabSz="503238" rtl="0" fontAlgn="base">
        <a:spcBef>
          <a:spcPct val="20000"/>
        </a:spcBef>
        <a:spcAft>
          <a:spcPct val="0"/>
        </a:spcAft>
        <a:buFont typeface="Arial" panose="020B0604020202020204" pitchFamily="34" charset="0"/>
        <a:buChar char="–"/>
        <a:defRPr sz="3100" kern="1200">
          <a:solidFill>
            <a:schemeClr val="tx1"/>
          </a:solidFill>
          <a:latin typeface="+mn-lt"/>
          <a:ea typeface="MS PGothic" panose="020B0600070205080204" pitchFamily="34" charset="-128"/>
          <a:cs typeface="+mn-cs"/>
        </a:defRPr>
      </a:lvl2pPr>
      <a:lvl3pPr marL="1258888" indent="-250825" algn="l" defTabSz="503238" rtl="0" fontAlgn="base">
        <a:spcBef>
          <a:spcPct val="20000"/>
        </a:spcBef>
        <a:spcAft>
          <a:spcPct val="0"/>
        </a:spcAft>
        <a:buFont typeface="Arial" panose="020B0604020202020204" pitchFamily="34" charset="0"/>
        <a:buChar char="•"/>
        <a:defRPr sz="2600" kern="1200">
          <a:solidFill>
            <a:schemeClr val="tx1"/>
          </a:solidFill>
          <a:latin typeface="+mn-lt"/>
          <a:ea typeface="MS PGothic" panose="020B0600070205080204" pitchFamily="34" charset="-128"/>
          <a:cs typeface="+mn-cs"/>
        </a:defRPr>
      </a:lvl3pPr>
      <a:lvl4pPr marL="1763713" indent="-250825" algn="l" defTabSz="503238" rtl="0" fontAlgn="base">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4pPr>
      <a:lvl5pPr marL="2266950" indent="-250825" algn="l" defTabSz="503238" rtl="0" fontAlgn="base">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5pPr>
      <a:lvl6pPr marL="2771844" indent="-251986" algn="l" defTabSz="503972" rtl="0" eaLnBrk="1" latinLnBrk="0" hangingPunct="1">
        <a:spcBef>
          <a:spcPct val="20000"/>
        </a:spcBef>
        <a:buFont typeface="Arial"/>
        <a:buChar char="•"/>
        <a:defRPr sz="2200" kern="1200">
          <a:solidFill>
            <a:schemeClr val="tx1"/>
          </a:solidFill>
          <a:latin typeface="+mn-lt"/>
          <a:ea typeface="+mn-ea"/>
          <a:cs typeface="+mn-cs"/>
        </a:defRPr>
      </a:lvl6pPr>
      <a:lvl7pPr marL="3275815" indent="-251986" algn="l" defTabSz="503972" rtl="0" eaLnBrk="1" latinLnBrk="0" hangingPunct="1">
        <a:spcBef>
          <a:spcPct val="20000"/>
        </a:spcBef>
        <a:buFont typeface="Arial"/>
        <a:buChar char="•"/>
        <a:defRPr sz="2200" kern="1200">
          <a:solidFill>
            <a:schemeClr val="tx1"/>
          </a:solidFill>
          <a:latin typeface="+mn-lt"/>
          <a:ea typeface="+mn-ea"/>
          <a:cs typeface="+mn-cs"/>
        </a:defRPr>
      </a:lvl7pPr>
      <a:lvl8pPr marL="3779787" indent="-251986" algn="l" defTabSz="503972" rtl="0" eaLnBrk="1" latinLnBrk="0" hangingPunct="1">
        <a:spcBef>
          <a:spcPct val="20000"/>
        </a:spcBef>
        <a:buFont typeface="Arial"/>
        <a:buChar char="•"/>
        <a:defRPr sz="2200" kern="1200">
          <a:solidFill>
            <a:schemeClr val="tx1"/>
          </a:solidFill>
          <a:latin typeface="+mn-lt"/>
          <a:ea typeface="+mn-ea"/>
          <a:cs typeface="+mn-cs"/>
        </a:defRPr>
      </a:lvl8pPr>
      <a:lvl9pPr marL="4283758" indent="-251986" algn="l" defTabSz="50397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3972" rtl="0" eaLnBrk="1" latinLnBrk="0" hangingPunct="1">
        <a:defRPr sz="2000" kern="1200">
          <a:solidFill>
            <a:schemeClr val="tx1"/>
          </a:solidFill>
          <a:latin typeface="+mn-lt"/>
          <a:ea typeface="+mn-ea"/>
          <a:cs typeface="+mn-cs"/>
        </a:defRPr>
      </a:lvl1pPr>
      <a:lvl2pPr marL="503972" algn="l" defTabSz="503972" rtl="0" eaLnBrk="1" latinLnBrk="0" hangingPunct="1">
        <a:defRPr sz="2000" kern="1200">
          <a:solidFill>
            <a:schemeClr val="tx1"/>
          </a:solidFill>
          <a:latin typeface="+mn-lt"/>
          <a:ea typeface="+mn-ea"/>
          <a:cs typeface="+mn-cs"/>
        </a:defRPr>
      </a:lvl2pPr>
      <a:lvl3pPr marL="1007943" algn="l" defTabSz="503972" rtl="0" eaLnBrk="1" latinLnBrk="0" hangingPunct="1">
        <a:defRPr sz="2000" kern="1200">
          <a:solidFill>
            <a:schemeClr val="tx1"/>
          </a:solidFill>
          <a:latin typeface="+mn-lt"/>
          <a:ea typeface="+mn-ea"/>
          <a:cs typeface="+mn-cs"/>
        </a:defRPr>
      </a:lvl3pPr>
      <a:lvl4pPr marL="1511915" algn="l" defTabSz="503972" rtl="0" eaLnBrk="1" latinLnBrk="0" hangingPunct="1">
        <a:defRPr sz="2000" kern="1200">
          <a:solidFill>
            <a:schemeClr val="tx1"/>
          </a:solidFill>
          <a:latin typeface="+mn-lt"/>
          <a:ea typeface="+mn-ea"/>
          <a:cs typeface="+mn-cs"/>
        </a:defRPr>
      </a:lvl4pPr>
      <a:lvl5pPr marL="2015886" algn="l" defTabSz="503972" rtl="0" eaLnBrk="1" latinLnBrk="0" hangingPunct="1">
        <a:defRPr sz="2000" kern="1200">
          <a:solidFill>
            <a:schemeClr val="tx1"/>
          </a:solidFill>
          <a:latin typeface="+mn-lt"/>
          <a:ea typeface="+mn-ea"/>
          <a:cs typeface="+mn-cs"/>
        </a:defRPr>
      </a:lvl5pPr>
      <a:lvl6pPr marL="2519858" algn="l" defTabSz="503972" rtl="0" eaLnBrk="1" latinLnBrk="0" hangingPunct="1">
        <a:defRPr sz="2000" kern="1200">
          <a:solidFill>
            <a:schemeClr val="tx1"/>
          </a:solidFill>
          <a:latin typeface="+mn-lt"/>
          <a:ea typeface="+mn-ea"/>
          <a:cs typeface="+mn-cs"/>
        </a:defRPr>
      </a:lvl6pPr>
      <a:lvl7pPr marL="3023829" algn="l" defTabSz="503972" rtl="0" eaLnBrk="1" latinLnBrk="0" hangingPunct="1">
        <a:defRPr sz="2000" kern="1200">
          <a:solidFill>
            <a:schemeClr val="tx1"/>
          </a:solidFill>
          <a:latin typeface="+mn-lt"/>
          <a:ea typeface="+mn-ea"/>
          <a:cs typeface="+mn-cs"/>
        </a:defRPr>
      </a:lvl7pPr>
      <a:lvl8pPr marL="3527801" algn="l" defTabSz="503972" rtl="0" eaLnBrk="1" latinLnBrk="0" hangingPunct="1">
        <a:defRPr sz="2000" kern="1200">
          <a:solidFill>
            <a:schemeClr val="tx1"/>
          </a:solidFill>
          <a:latin typeface="+mn-lt"/>
          <a:ea typeface="+mn-ea"/>
          <a:cs typeface="+mn-cs"/>
        </a:defRPr>
      </a:lvl8pPr>
      <a:lvl9pPr marL="4031772" algn="l" defTabSz="503972"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8" name="Rectangle 3"/>
          <p:cNvSpPr>
            <a:spLocks noChangeArrowheads="1"/>
          </p:cNvSpPr>
          <p:nvPr/>
        </p:nvSpPr>
        <p:spPr bwMode="auto">
          <a:xfrm>
            <a:off x="1587" y="6447295"/>
            <a:ext cx="10079038" cy="1117494"/>
          </a:xfrm>
          <a:prstGeom prst="rect">
            <a:avLst/>
          </a:prstGeom>
          <a:solidFill>
            <a:srgbClr val="7AC143"/>
          </a:solidFill>
          <a:ln>
            <a:noFill/>
          </a:ln>
          <a:effectLst/>
          <a:extLs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503972" fontAlgn="auto">
              <a:spcBef>
                <a:spcPts val="0"/>
              </a:spcBef>
              <a:spcAft>
                <a:spcPts val="0"/>
              </a:spcAft>
              <a:defRPr/>
            </a:pPr>
            <a:endParaRPr lang="en-US" dirty="0">
              <a:latin typeface="+mn-lt"/>
              <a:ea typeface="+mn-ea"/>
            </a:endParaRPr>
          </a:p>
        </p:txBody>
      </p:sp>
      <p:pic>
        <p:nvPicPr>
          <p:cNvPr id="10" name="Picture 5"/>
          <p:cNvPicPr>
            <a:picLocks noChangeAspect="1"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8107363" y="6809192"/>
            <a:ext cx="1728787" cy="3937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pic>
        <p:nvPicPr>
          <p:cNvPr id="11" name="Picture 6"/>
          <p:cNvPicPr>
            <a:picLocks noChangeAspect="1" noChangeArrowheads="1"/>
          </p:cNvPicPr>
          <p:nvPr/>
        </p:nvPicPr>
        <p:blipFill rotWithShape="1">
          <a:blip r:embed="rId13" cstate="screen">
            <a:extLst>
              <a:ext uri="{28A0092B-C50C-407E-A947-70E740481C1C}">
                <a14:useLocalDpi xmlns:a14="http://schemas.microsoft.com/office/drawing/2010/main"/>
              </a:ext>
            </a:extLst>
          </a:blip>
          <a:srcRect l="13619" t="-11820" r="635" b="11854"/>
          <a:stretch/>
        </p:blipFill>
        <p:spPr bwMode="auto">
          <a:xfrm>
            <a:off x="-7884" y="6337739"/>
            <a:ext cx="10097281" cy="148302"/>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4094551794"/>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Lst>
  <p:txStyles>
    <p:titleStyle>
      <a:lvl1pPr algn="ctr" defTabSz="503238" rtl="0" eaLnBrk="1" fontAlgn="base" hangingPunct="1">
        <a:spcBef>
          <a:spcPct val="0"/>
        </a:spcBef>
        <a:spcAft>
          <a:spcPct val="0"/>
        </a:spcAft>
        <a:defRPr sz="4900" kern="1200">
          <a:solidFill>
            <a:schemeClr val="tx1"/>
          </a:solidFill>
          <a:latin typeface="+mj-lt"/>
          <a:ea typeface="MS PGothic" panose="020B0600070205080204" pitchFamily="34" charset="-128"/>
          <a:cs typeface="+mj-cs"/>
        </a:defRPr>
      </a:lvl1pPr>
      <a:lvl2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2pPr>
      <a:lvl3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3pPr>
      <a:lvl4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4pPr>
      <a:lvl5pPr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5pPr>
      <a:lvl6pPr marL="4572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6pPr>
      <a:lvl7pPr marL="9144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7pPr>
      <a:lvl8pPr marL="13716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8pPr>
      <a:lvl9pPr marL="1828800" algn="ctr" defTabSz="503238" rtl="0" eaLnBrk="1" fontAlgn="base" hangingPunct="1">
        <a:spcBef>
          <a:spcPct val="0"/>
        </a:spcBef>
        <a:spcAft>
          <a:spcPct val="0"/>
        </a:spcAft>
        <a:defRPr sz="4900">
          <a:solidFill>
            <a:schemeClr val="tx1"/>
          </a:solidFill>
          <a:latin typeface="Arial" panose="020B0604020202020204" pitchFamily="34" charset="0"/>
          <a:ea typeface="MS PGothic" panose="020B0600070205080204" pitchFamily="34" charset="-128"/>
        </a:defRPr>
      </a:lvl9pPr>
    </p:titleStyle>
    <p:bodyStyle>
      <a:lvl1pPr marL="377825" indent="-377825" algn="l" defTabSz="503238" rtl="0" eaLnBrk="1" fontAlgn="base" hangingPunct="1">
        <a:spcBef>
          <a:spcPct val="20000"/>
        </a:spcBef>
        <a:spcAft>
          <a:spcPct val="0"/>
        </a:spcAft>
        <a:buFont typeface="Arial" panose="020B0604020202020204" pitchFamily="34" charset="0"/>
        <a:buChar char="•"/>
        <a:defRPr sz="3500" kern="1200">
          <a:solidFill>
            <a:schemeClr val="tx1"/>
          </a:solidFill>
          <a:latin typeface="+mn-lt"/>
          <a:ea typeface="MS PGothic" panose="020B0600070205080204" pitchFamily="34" charset="-128"/>
          <a:cs typeface="+mn-cs"/>
        </a:defRPr>
      </a:lvl1pPr>
      <a:lvl2pPr marL="817563" indent="-314325" algn="l" defTabSz="503238" rtl="0" eaLnBrk="1" fontAlgn="base" hangingPunct="1">
        <a:spcBef>
          <a:spcPct val="20000"/>
        </a:spcBef>
        <a:spcAft>
          <a:spcPct val="0"/>
        </a:spcAft>
        <a:buFont typeface="Arial" panose="020B0604020202020204" pitchFamily="34" charset="0"/>
        <a:buChar char="–"/>
        <a:defRPr sz="3100" kern="1200">
          <a:solidFill>
            <a:schemeClr val="tx1"/>
          </a:solidFill>
          <a:latin typeface="+mn-lt"/>
          <a:ea typeface="MS PGothic" panose="020B0600070205080204" pitchFamily="34" charset="-128"/>
          <a:cs typeface="+mn-cs"/>
        </a:defRPr>
      </a:lvl2pPr>
      <a:lvl3pPr marL="1258888" indent="-250825" algn="l" defTabSz="503238" rtl="0" eaLnBrk="1" fontAlgn="base" hangingPunct="1">
        <a:spcBef>
          <a:spcPct val="20000"/>
        </a:spcBef>
        <a:spcAft>
          <a:spcPct val="0"/>
        </a:spcAft>
        <a:buFont typeface="Arial" panose="020B0604020202020204" pitchFamily="34" charset="0"/>
        <a:buChar char="•"/>
        <a:defRPr sz="2600" kern="1200">
          <a:solidFill>
            <a:schemeClr val="tx1"/>
          </a:solidFill>
          <a:latin typeface="+mn-lt"/>
          <a:ea typeface="MS PGothic" panose="020B0600070205080204" pitchFamily="34" charset="-128"/>
          <a:cs typeface="+mn-cs"/>
        </a:defRPr>
      </a:lvl3pPr>
      <a:lvl4pPr marL="1763713" indent="-250825" algn="l" defTabSz="503238" rtl="0" eaLnBrk="1" fontAlgn="base" hangingPunct="1">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4pPr>
      <a:lvl5pPr marL="2266950" indent="-250825" algn="l" defTabSz="503238" rtl="0" eaLnBrk="1" fontAlgn="base" hangingPunct="1">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5pPr>
      <a:lvl6pPr marL="2771844" indent="-251986" algn="l" defTabSz="503972" rtl="0" eaLnBrk="1" latinLnBrk="0" hangingPunct="1">
        <a:spcBef>
          <a:spcPct val="20000"/>
        </a:spcBef>
        <a:buFont typeface="Arial"/>
        <a:buChar char="•"/>
        <a:defRPr sz="2200" kern="1200">
          <a:solidFill>
            <a:schemeClr val="tx1"/>
          </a:solidFill>
          <a:latin typeface="+mn-lt"/>
          <a:ea typeface="+mn-ea"/>
          <a:cs typeface="+mn-cs"/>
        </a:defRPr>
      </a:lvl6pPr>
      <a:lvl7pPr marL="3275815" indent="-251986" algn="l" defTabSz="503972" rtl="0" eaLnBrk="1" latinLnBrk="0" hangingPunct="1">
        <a:spcBef>
          <a:spcPct val="20000"/>
        </a:spcBef>
        <a:buFont typeface="Arial"/>
        <a:buChar char="•"/>
        <a:defRPr sz="2200" kern="1200">
          <a:solidFill>
            <a:schemeClr val="tx1"/>
          </a:solidFill>
          <a:latin typeface="+mn-lt"/>
          <a:ea typeface="+mn-ea"/>
          <a:cs typeface="+mn-cs"/>
        </a:defRPr>
      </a:lvl7pPr>
      <a:lvl8pPr marL="3779787" indent="-251986" algn="l" defTabSz="503972" rtl="0" eaLnBrk="1" latinLnBrk="0" hangingPunct="1">
        <a:spcBef>
          <a:spcPct val="20000"/>
        </a:spcBef>
        <a:buFont typeface="Arial"/>
        <a:buChar char="•"/>
        <a:defRPr sz="2200" kern="1200">
          <a:solidFill>
            <a:schemeClr val="tx1"/>
          </a:solidFill>
          <a:latin typeface="+mn-lt"/>
          <a:ea typeface="+mn-ea"/>
          <a:cs typeface="+mn-cs"/>
        </a:defRPr>
      </a:lvl8pPr>
      <a:lvl9pPr marL="4283758" indent="-251986" algn="l" defTabSz="50397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3972" rtl="0" eaLnBrk="1" latinLnBrk="0" hangingPunct="1">
        <a:defRPr sz="2000" kern="1200">
          <a:solidFill>
            <a:schemeClr val="tx1"/>
          </a:solidFill>
          <a:latin typeface="+mn-lt"/>
          <a:ea typeface="+mn-ea"/>
          <a:cs typeface="+mn-cs"/>
        </a:defRPr>
      </a:lvl1pPr>
      <a:lvl2pPr marL="503972" algn="l" defTabSz="503972" rtl="0" eaLnBrk="1" latinLnBrk="0" hangingPunct="1">
        <a:defRPr sz="2000" kern="1200">
          <a:solidFill>
            <a:schemeClr val="tx1"/>
          </a:solidFill>
          <a:latin typeface="+mn-lt"/>
          <a:ea typeface="+mn-ea"/>
          <a:cs typeface="+mn-cs"/>
        </a:defRPr>
      </a:lvl2pPr>
      <a:lvl3pPr marL="1007943" algn="l" defTabSz="503972" rtl="0" eaLnBrk="1" latinLnBrk="0" hangingPunct="1">
        <a:defRPr sz="2000" kern="1200">
          <a:solidFill>
            <a:schemeClr val="tx1"/>
          </a:solidFill>
          <a:latin typeface="+mn-lt"/>
          <a:ea typeface="+mn-ea"/>
          <a:cs typeface="+mn-cs"/>
        </a:defRPr>
      </a:lvl3pPr>
      <a:lvl4pPr marL="1511915" algn="l" defTabSz="503972" rtl="0" eaLnBrk="1" latinLnBrk="0" hangingPunct="1">
        <a:defRPr sz="2000" kern="1200">
          <a:solidFill>
            <a:schemeClr val="tx1"/>
          </a:solidFill>
          <a:latin typeface="+mn-lt"/>
          <a:ea typeface="+mn-ea"/>
          <a:cs typeface="+mn-cs"/>
        </a:defRPr>
      </a:lvl4pPr>
      <a:lvl5pPr marL="2015886" algn="l" defTabSz="503972" rtl="0" eaLnBrk="1" latinLnBrk="0" hangingPunct="1">
        <a:defRPr sz="2000" kern="1200">
          <a:solidFill>
            <a:schemeClr val="tx1"/>
          </a:solidFill>
          <a:latin typeface="+mn-lt"/>
          <a:ea typeface="+mn-ea"/>
          <a:cs typeface="+mn-cs"/>
        </a:defRPr>
      </a:lvl5pPr>
      <a:lvl6pPr marL="2519858" algn="l" defTabSz="503972" rtl="0" eaLnBrk="1" latinLnBrk="0" hangingPunct="1">
        <a:defRPr sz="2000" kern="1200">
          <a:solidFill>
            <a:schemeClr val="tx1"/>
          </a:solidFill>
          <a:latin typeface="+mn-lt"/>
          <a:ea typeface="+mn-ea"/>
          <a:cs typeface="+mn-cs"/>
        </a:defRPr>
      </a:lvl6pPr>
      <a:lvl7pPr marL="3023829" algn="l" defTabSz="503972" rtl="0" eaLnBrk="1" latinLnBrk="0" hangingPunct="1">
        <a:defRPr sz="2000" kern="1200">
          <a:solidFill>
            <a:schemeClr val="tx1"/>
          </a:solidFill>
          <a:latin typeface="+mn-lt"/>
          <a:ea typeface="+mn-ea"/>
          <a:cs typeface="+mn-cs"/>
        </a:defRPr>
      </a:lvl7pPr>
      <a:lvl8pPr marL="3527801" algn="l" defTabSz="503972" rtl="0" eaLnBrk="1" latinLnBrk="0" hangingPunct="1">
        <a:defRPr sz="2000" kern="1200">
          <a:solidFill>
            <a:schemeClr val="tx1"/>
          </a:solidFill>
          <a:latin typeface="+mn-lt"/>
          <a:ea typeface="+mn-ea"/>
          <a:cs typeface="+mn-cs"/>
        </a:defRPr>
      </a:lvl8pPr>
      <a:lvl9pPr marL="4031772" algn="l" defTabSz="503972" rtl="0" eaLnBrk="1" latinLnBrk="0" hangingPunct="1">
        <a:defRPr sz="20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2139950" y="3186113"/>
            <a:ext cx="60039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ctr" anchorCtr="0" compatLnSpc="1">
            <a:prstTxWarp prst="textNoShape">
              <a:avLst/>
            </a:prstTxWarp>
          </a:bodyPr>
          <a:lstStyle/>
          <a:p>
            <a:pPr lvl="0"/>
            <a:r>
              <a:rPr lang="en-GB" altLang="en-US"/>
              <a:t>Main Title</a:t>
            </a:r>
          </a:p>
        </p:txBody>
      </p:sp>
      <p:sp>
        <p:nvSpPr>
          <p:cNvPr id="2051" name="Text Placeholder 2"/>
          <p:cNvSpPr>
            <a:spLocks noGrp="1"/>
          </p:cNvSpPr>
          <p:nvPr>
            <p:ph type="body" idx="1"/>
          </p:nvPr>
        </p:nvSpPr>
        <p:spPr bwMode="auto">
          <a:xfrm>
            <a:off x="2163763" y="2686050"/>
            <a:ext cx="270033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794" tIns="50397" rIns="100794" bIns="50397" numCol="1" anchor="t" anchorCtr="0" compatLnSpc="1">
            <a:prstTxWarp prst="textNoShape">
              <a:avLst/>
            </a:prstTxWarp>
          </a:bodyPr>
          <a:lstStyle/>
          <a:p>
            <a:pPr lvl="0"/>
            <a:r>
              <a:rPr lang="en-GB" altLang="en-US"/>
              <a:t>Sub Title </a:t>
            </a:r>
          </a:p>
        </p:txBody>
      </p:sp>
      <p:pic>
        <p:nvPicPr>
          <p:cNvPr id="9" name="Picture 8"/>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7797397" y="6660289"/>
            <a:ext cx="1728787" cy="3937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1203072308"/>
      </p:ext>
    </p:extLst>
  </p:cSld>
  <p:clrMap bg1="dk1" tx1="lt1" bg2="dk2"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Lst>
  <p:txStyles>
    <p:titleStyle>
      <a:lvl1pPr algn="l" defTabSz="503238" rtl="0" fontAlgn="base">
        <a:spcBef>
          <a:spcPct val="0"/>
        </a:spcBef>
        <a:spcAft>
          <a:spcPct val="0"/>
        </a:spcAft>
        <a:defRPr sz="5400" kern="1200">
          <a:solidFill>
            <a:schemeClr val="tx1"/>
          </a:solidFill>
          <a:latin typeface="+mj-lt"/>
          <a:ea typeface="MS PGothic" panose="020B0600070205080204" pitchFamily="34" charset="-128"/>
          <a:cs typeface="+mj-cs"/>
        </a:defRPr>
      </a:lvl1pPr>
      <a:lvl2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2pPr>
      <a:lvl3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3pPr>
      <a:lvl4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4pPr>
      <a:lvl5pPr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5pPr>
      <a:lvl6pPr marL="4572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6pPr>
      <a:lvl7pPr marL="9144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7pPr>
      <a:lvl8pPr marL="13716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8pPr>
      <a:lvl9pPr marL="1828800" algn="l" defTabSz="503238" rtl="0" fontAlgn="base">
        <a:spcBef>
          <a:spcPct val="0"/>
        </a:spcBef>
        <a:spcAft>
          <a:spcPct val="0"/>
        </a:spcAft>
        <a:defRPr sz="5400">
          <a:solidFill>
            <a:schemeClr val="tx1"/>
          </a:solidFill>
          <a:latin typeface="Arial" panose="020B0604020202020204" pitchFamily="34" charset="0"/>
          <a:ea typeface="MS PGothic" panose="020B0600070205080204" pitchFamily="34" charset="-128"/>
        </a:defRPr>
      </a:lvl9pPr>
    </p:titleStyle>
    <p:bodyStyle>
      <a:lvl1pPr algn="l" defTabSz="503238" rtl="0" fontAlgn="base">
        <a:spcBef>
          <a:spcPct val="20000"/>
        </a:spcBef>
        <a:spcAft>
          <a:spcPct val="0"/>
        </a:spcAft>
        <a:buFont typeface="Arial" panose="020B0604020202020204" pitchFamily="34" charset="0"/>
        <a:defRPr sz="3600" kern="1200">
          <a:solidFill>
            <a:schemeClr val="tx1"/>
          </a:solidFill>
          <a:latin typeface="+mn-lt"/>
          <a:ea typeface="MS PGothic" panose="020B0600070205080204" pitchFamily="34" charset="-128"/>
          <a:cs typeface="+mn-cs"/>
        </a:defRPr>
      </a:lvl1pPr>
      <a:lvl2pPr marL="817563" indent="-314325" algn="l" defTabSz="503238" rtl="0" fontAlgn="base">
        <a:spcBef>
          <a:spcPct val="20000"/>
        </a:spcBef>
        <a:spcAft>
          <a:spcPct val="0"/>
        </a:spcAft>
        <a:buFont typeface="Arial" panose="020B0604020202020204" pitchFamily="34" charset="0"/>
        <a:buChar char="–"/>
        <a:defRPr sz="3100" kern="1200">
          <a:solidFill>
            <a:schemeClr val="tx1"/>
          </a:solidFill>
          <a:latin typeface="+mn-lt"/>
          <a:ea typeface="MS PGothic" panose="020B0600070205080204" pitchFamily="34" charset="-128"/>
          <a:cs typeface="+mn-cs"/>
        </a:defRPr>
      </a:lvl2pPr>
      <a:lvl3pPr marL="1258888" indent="-250825" algn="l" defTabSz="503238" rtl="0" fontAlgn="base">
        <a:spcBef>
          <a:spcPct val="20000"/>
        </a:spcBef>
        <a:spcAft>
          <a:spcPct val="0"/>
        </a:spcAft>
        <a:buFont typeface="Arial" panose="020B0604020202020204" pitchFamily="34" charset="0"/>
        <a:buChar char="•"/>
        <a:defRPr sz="2600" kern="1200">
          <a:solidFill>
            <a:schemeClr val="tx1"/>
          </a:solidFill>
          <a:latin typeface="+mn-lt"/>
          <a:ea typeface="MS PGothic" panose="020B0600070205080204" pitchFamily="34" charset="-128"/>
          <a:cs typeface="+mn-cs"/>
        </a:defRPr>
      </a:lvl3pPr>
      <a:lvl4pPr marL="1763713" indent="-250825" algn="l" defTabSz="503238" rtl="0" fontAlgn="base">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4pPr>
      <a:lvl5pPr marL="2266950" indent="-250825" algn="l" defTabSz="503238" rtl="0" fontAlgn="base">
        <a:spcBef>
          <a:spcPct val="20000"/>
        </a:spcBef>
        <a:spcAft>
          <a:spcPct val="0"/>
        </a:spcAft>
        <a:buFont typeface="Arial" panose="020B0604020202020204" pitchFamily="34" charset="0"/>
        <a:buChar char="»"/>
        <a:defRPr sz="2200" kern="1200">
          <a:solidFill>
            <a:schemeClr val="tx1"/>
          </a:solidFill>
          <a:latin typeface="+mn-lt"/>
          <a:ea typeface="MS PGothic" panose="020B0600070205080204" pitchFamily="34" charset="-128"/>
          <a:cs typeface="+mn-cs"/>
        </a:defRPr>
      </a:lvl5pPr>
      <a:lvl6pPr marL="2771844" indent="-251986" algn="l" defTabSz="503972" rtl="0" eaLnBrk="1" latinLnBrk="0" hangingPunct="1">
        <a:spcBef>
          <a:spcPct val="20000"/>
        </a:spcBef>
        <a:buFont typeface="Arial"/>
        <a:buChar char="•"/>
        <a:defRPr sz="2200" kern="1200">
          <a:solidFill>
            <a:schemeClr val="tx1"/>
          </a:solidFill>
          <a:latin typeface="+mn-lt"/>
          <a:ea typeface="+mn-ea"/>
          <a:cs typeface="+mn-cs"/>
        </a:defRPr>
      </a:lvl6pPr>
      <a:lvl7pPr marL="3275815" indent="-251986" algn="l" defTabSz="503972" rtl="0" eaLnBrk="1" latinLnBrk="0" hangingPunct="1">
        <a:spcBef>
          <a:spcPct val="20000"/>
        </a:spcBef>
        <a:buFont typeface="Arial"/>
        <a:buChar char="•"/>
        <a:defRPr sz="2200" kern="1200">
          <a:solidFill>
            <a:schemeClr val="tx1"/>
          </a:solidFill>
          <a:latin typeface="+mn-lt"/>
          <a:ea typeface="+mn-ea"/>
          <a:cs typeface="+mn-cs"/>
        </a:defRPr>
      </a:lvl7pPr>
      <a:lvl8pPr marL="3779787" indent="-251986" algn="l" defTabSz="503972" rtl="0" eaLnBrk="1" latinLnBrk="0" hangingPunct="1">
        <a:spcBef>
          <a:spcPct val="20000"/>
        </a:spcBef>
        <a:buFont typeface="Arial"/>
        <a:buChar char="•"/>
        <a:defRPr sz="2200" kern="1200">
          <a:solidFill>
            <a:schemeClr val="tx1"/>
          </a:solidFill>
          <a:latin typeface="+mn-lt"/>
          <a:ea typeface="+mn-ea"/>
          <a:cs typeface="+mn-cs"/>
        </a:defRPr>
      </a:lvl8pPr>
      <a:lvl9pPr marL="4283758" indent="-251986" algn="l" defTabSz="50397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3972" rtl="0" eaLnBrk="1" latinLnBrk="0" hangingPunct="1">
        <a:defRPr sz="2000" kern="1200">
          <a:solidFill>
            <a:schemeClr val="tx1"/>
          </a:solidFill>
          <a:latin typeface="+mn-lt"/>
          <a:ea typeface="+mn-ea"/>
          <a:cs typeface="+mn-cs"/>
        </a:defRPr>
      </a:lvl1pPr>
      <a:lvl2pPr marL="503972" algn="l" defTabSz="503972" rtl="0" eaLnBrk="1" latinLnBrk="0" hangingPunct="1">
        <a:defRPr sz="2000" kern="1200">
          <a:solidFill>
            <a:schemeClr val="tx1"/>
          </a:solidFill>
          <a:latin typeface="+mn-lt"/>
          <a:ea typeface="+mn-ea"/>
          <a:cs typeface="+mn-cs"/>
        </a:defRPr>
      </a:lvl2pPr>
      <a:lvl3pPr marL="1007943" algn="l" defTabSz="503972" rtl="0" eaLnBrk="1" latinLnBrk="0" hangingPunct="1">
        <a:defRPr sz="2000" kern="1200">
          <a:solidFill>
            <a:schemeClr val="tx1"/>
          </a:solidFill>
          <a:latin typeface="+mn-lt"/>
          <a:ea typeface="+mn-ea"/>
          <a:cs typeface="+mn-cs"/>
        </a:defRPr>
      </a:lvl3pPr>
      <a:lvl4pPr marL="1511915" algn="l" defTabSz="503972" rtl="0" eaLnBrk="1" latinLnBrk="0" hangingPunct="1">
        <a:defRPr sz="2000" kern="1200">
          <a:solidFill>
            <a:schemeClr val="tx1"/>
          </a:solidFill>
          <a:latin typeface="+mn-lt"/>
          <a:ea typeface="+mn-ea"/>
          <a:cs typeface="+mn-cs"/>
        </a:defRPr>
      </a:lvl4pPr>
      <a:lvl5pPr marL="2015886" algn="l" defTabSz="503972" rtl="0" eaLnBrk="1" latinLnBrk="0" hangingPunct="1">
        <a:defRPr sz="2000" kern="1200">
          <a:solidFill>
            <a:schemeClr val="tx1"/>
          </a:solidFill>
          <a:latin typeface="+mn-lt"/>
          <a:ea typeface="+mn-ea"/>
          <a:cs typeface="+mn-cs"/>
        </a:defRPr>
      </a:lvl5pPr>
      <a:lvl6pPr marL="2519858" algn="l" defTabSz="503972" rtl="0" eaLnBrk="1" latinLnBrk="0" hangingPunct="1">
        <a:defRPr sz="2000" kern="1200">
          <a:solidFill>
            <a:schemeClr val="tx1"/>
          </a:solidFill>
          <a:latin typeface="+mn-lt"/>
          <a:ea typeface="+mn-ea"/>
          <a:cs typeface="+mn-cs"/>
        </a:defRPr>
      </a:lvl6pPr>
      <a:lvl7pPr marL="3023829" algn="l" defTabSz="503972" rtl="0" eaLnBrk="1" latinLnBrk="0" hangingPunct="1">
        <a:defRPr sz="2000" kern="1200">
          <a:solidFill>
            <a:schemeClr val="tx1"/>
          </a:solidFill>
          <a:latin typeface="+mn-lt"/>
          <a:ea typeface="+mn-ea"/>
          <a:cs typeface="+mn-cs"/>
        </a:defRPr>
      </a:lvl7pPr>
      <a:lvl8pPr marL="3527801" algn="l" defTabSz="503972" rtl="0" eaLnBrk="1" latinLnBrk="0" hangingPunct="1">
        <a:defRPr sz="2000" kern="1200">
          <a:solidFill>
            <a:schemeClr val="tx1"/>
          </a:solidFill>
          <a:latin typeface="+mn-lt"/>
          <a:ea typeface="+mn-ea"/>
          <a:cs typeface="+mn-cs"/>
        </a:defRPr>
      </a:lvl8pPr>
      <a:lvl9pPr marL="4031772" algn="l" defTabSz="503972" rtl="0" eaLnBrk="1" latinLnBrk="0" hangingPunct="1">
        <a:defRPr sz="20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40727" y="3186375"/>
            <a:ext cx="6002824" cy="786068"/>
          </a:xfrm>
          <a:prstGeom prst="rect">
            <a:avLst/>
          </a:prstGeom>
        </p:spPr>
        <p:txBody>
          <a:bodyPr vert="horz" lIns="91420" tIns="45711" rIns="91420" bIns="45711" rtlCol="0" anchor="ctr">
            <a:normAutofit/>
          </a:bodyPr>
          <a:lstStyle/>
          <a:p>
            <a:pPr>
              <a:tabLst>
                <a:tab pos="723900" algn="l"/>
                <a:tab pos="1447800" algn="l"/>
                <a:tab pos="2171700" algn="l"/>
                <a:tab pos="2895600" algn="l"/>
                <a:tab pos="3619500" algn="l"/>
                <a:tab pos="4343400" algn="l"/>
              </a:tabLst>
            </a:pPr>
            <a:r>
              <a:rPr lang="en-GB" sz="4739" dirty="0">
                <a:solidFill>
                  <a:srgbClr val="FFFFFF"/>
                </a:solidFill>
                <a:latin typeface="Arial Bold" charset="0"/>
              </a:rPr>
              <a:t>Main Title</a:t>
            </a:r>
          </a:p>
        </p:txBody>
      </p:sp>
      <p:sp>
        <p:nvSpPr>
          <p:cNvPr id="3" name="Text Placeholder 2"/>
          <p:cNvSpPr>
            <a:spLocks noGrp="1"/>
          </p:cNvSpPr>
          <p:nvPr>
            <p:ph type="body" idx="1"/>
          </p:nvPr>
        </p:nvSpPr>
        <p:spPr>
          <a:xfrm>
            <a:off x="2164508" y="2686400"/>
            <a:ext cx="2700069" cy="549296"/>
          </a:xfrm>
          <a:prstGeom prst="rect">
            <a:avLst/>
          </a:prstGeom>
        </p:spPr>
        <p:txBody>
          <a:bodyPr vert="horz" lIns="91420" tIns="45711" rIns="91420" bIns="45711" rtlCol="0">
            <a:normAutofit/>
          </a:bodyPr>
          <a:lstStyle/>
          <a:p>
            <a:pPr>
              <a:tabLst>
                <a:tab pos="723900" algn="l"/>
                <a:tab pos="1447800" algn="l"/>
                <a:tab pos="2171700" algn="l"/>
                <a:tab pos="2895600" algn="l"/>
                <a:tab pos="3619500" algn="l"/>
                <a:tab pos="4343400" algn="l"/>
                <a:tab pos="5067300" algn="l"/>
                <a:tab pos="5791200" algn="l"/>
              </a:tabLst>
            </a:pPr>
            <a:r>
              <a:rPr lang="en-GB" sz="2645" dirty="0">
                <a:solidFill>
                  <a:srgbClr val="FFFFFF"/>
                </a:solidFill>
              </a:rPr>
              <a:t>Sub Title </a:t>
            </a:r>
          </a:p>
        </p:txBody>
      </p:sp>
      <p:pic>
        <p:nvPicPr>
          <p:cNvPr id="8" name="Picture 7"/>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559675" y="6508751"/>
            <a:ext cx="1727200" cy="582613"/>
          </a:xfrm>
          <a:prstGeom prst="rect">
            <a:avLst/>
          </a:prstGeom>
          <a:noFill/>
          <a:ln>
            <a:noFill/>
          </a:ln>
          <a:effectLst/>
          <a:extLst>
            <a:ext uri="{909E8E84-426E-40dd-AFC4-6F175D3DCCD1}">
              <a14:hiddenFill xmlns="" xmlns:a14="http://schemas.microsoft.com/office/drawing/2010/main" xmlns:mv="urn:schemas-microsoft-com:mac:vml" xmlns:mc="http://schemas.openxmlformats.org/markup-compatibility/2006">
                <a:blipFill dpi="0" rotWithShape="0">
                  <a:blip/>
                  <a:srcRect/>
                  <a:stretch>
                    <a:fillRect/>
                  </a:stretch>
                </a:blipFill>
              </a14:hiddenFill>
            </a:ext>
            <a:ext uri="{91240B29-F687-4f45-9708-019B960494DF}">
              <a14:hiddenLine xmlns="" xmlns:a14="http://schemas.microsoft.com/office/drawing/2010/main" xmlns:mv="urn:schemas-microsoft-com:mac:vml" xmlns:mc="http://schemas.openxmlformats.org/markup-compatibility/2006" w="9525">
                <a:solidFill>
                  <a:srgbClr val="000000"/>
                </a:solidFill>
                <a:round/>
                <a:headEnd/>
                <a:tailEnd/>
              </a14:hiddenLine>
            </a:ext>
            <a:ext uri="{AF507438-7753-43e0-B8FC-AC1667EBCBE1}">
              <a14:hiddenEffects xmlns="" xmlns:a14="http://schemas.microsoft.com/office/drawing/2010/main" xmlns:mv="urn:schemas-microsoft-com:mac:vml" xmlns:mc="http://schemas.openxmlformats.org/markup-compatibility/2006">
                <a:effectLst>
                  <a:outerShdw blurRad="63500" dist="38099" dir="2700000" algn="ctr" rotWithShape="0">
                    <a:srgbClr val="000000">
                      <a:alpha val="74998"/>
                    </a:srgbClr>
                  </a:outerShdw>
                </a:effectLst>
              </a14:hiddenEffects>
            </a:ext>
          </a:extLst>
        </p:spPr>
      </p:pic>
      <p:cxnSp>
        <p:nvCxnSpPr>
          <p:cNvPr id="6" name="Straight Connector 5"/>
          <p:cNvCxnSpPr/>
          <p:nvPr userDrawn="1"/>
        </p:nvCxnSpPr>
        <p:spPr>
          <a:xfrm>
            <a:off x="0" y="813641"/>
            <a:ext cx="8143551" cy="1751"/>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blue-template-slide-02.png"/>
          <p:cNvPicPr>
            <a:picLocks noChangeAspect="1"/>
          </p:cNvPicPr>
          <p:nvPr userDrawn="1"/>
        </p:nvPicPr>
        <p:blipFill>
          <a:blip r:embed="rId24"/>
          <a:stretch>
            <a:fillRect/>
          </a:stretch>
        </p:blipFill>
        <p:spPr>
          <a:xfrm>
            <a:off x="0" y="3690"/>
            <a:ext cx="10077450" cy="7555471"/>
          </a:xfrm>
          <a:prstGeom prst="rect">
            <a:avLst/>
          </a:prstGeom>
        </p:spPr>
      </p:pic>
    </p:spTree>
    <p:extLst>
      <p:ext uri="{BB962C8B-B14F-4D97-AF65-F5344CB8AC3E}">
        <p14:creationId xmlns:p14="http://schemas.microsoft.com/office/powerpoint/2010/main" val="9802335"/>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 id="2147483772" r:id="rId18"/>
    <p:sldLayoutId id="2147483773" r:id="rId19"/>
    <p:sldLayoutId id="2147483774" r:id="rId20"/>
    <p:sldLayoutId id="2147483775" r:id="rId21"/>
  </p:sldLayoutIdLst>
  <p:txStyles>
    <p:titleStyle>
      <a:lvl1pPr algn="l" defTabSz="503777" rtl="0" eaLnBrk="1" latinLnBrk="0" hangingPunct="1">
        <a:spcBef>
          <a:spcPct val="0"/>
        </a:spcBef>
        <a:buNone/>
        <a:tabLst>
          <a:tab pos="797810" algn="l"/>
          <a:tab pos="1595620" algn="l"/>
          <a:tab pos="2393431" algn="l"/>
          <a:tab pos="3191241" algn="l"/>
          <a:tab pos="3989051" algn="l"/>
          <a:tab pos="4786861" algn="l"/>
        </a:tabLst>
        <a:defRPr sz="5400" kern="1200">
          <a:solidFill>
            <a:schemeClr val="tx1"/>
          </a:solidFill>
          <a:latin typeface="+mj-lt"/>
          <a:ea typeface="+mj-ea"/>
          <a:cs typeface="+mj-cs"/>
        </a:defRPr>
      </a:lvl1pPr>
    </p:titleStyle>
    <p:bodyStyle>
      <a:lvl1pPr marL="0" indent="0" algn="l" defTabSz="503777" rtl="0" eaLnBrk="1" latinLnBrk="0" hangingPunct="1">
        <a:spcBef>
          <a:spcPct val="20000"/>
        </a:spcBef>
        <a:buFont typeface="Arial"/>
        <a:buNone/>
        <a:tabLst>
          <a:tab pos="797810" algn="l"/>
          <a:tab pos="1595620" algn="l"/>
          <a:tab pos="2393431" algn="l"/>
          <a:tab pos="3191241" algn="l"/>
          <a:tab pos="3989051" algn="l"/>
          <a:tab pos="4786861" algn="l"/>
          <a:tab pos="5584671" algn="l"/>
          <a:tab pos="6382482" algn="l"/>
        </a:tabLst>
        <a:defRPr sz="3637" kern="1200">
          <a:solidFill>
            <a:schemeClr val="tx1"/>
          </a:solidFill>
          <a:latin typeface="+mn-lt"/>
          <a:ea typeface="+mn-ea"/>
          <a:cs typeface="+mn-cs"/>
        </a:defRPr>
      </a:lvl1pPr>
      <a:lvl2pPr marL="818635" indent="-314859" algn="l" defTabSz="503777" rtl="0" eaLnBrk="1" latinLnBrk="0" hangingPunct="1">
        <a:spcBef>
          <a:spcPct val="20000"/>
        </a:spcBef>
        <a:buFont typeface="Arial"/>
        <a:buChar char="–"/>
        <a:defRPr sz="3086" kern="1200">
          <a:solidFill>
            <a:schemeClr val="tx1"/>
          </a:solidFill>
          <a:latin typeface="+mn-lt"/>
          <a:ea typeface="+mn-ea"/>
          <a:cs typeface="+mn-cs"/>
        </a:defRPr>
      </a:lvl2pPr>
      <a:lvl3pPr marL="1259440" indent="-251888" algn="l" defTabSz="503777" rtl="0" eaLnBrk="1" latinLnBrk="0" hangingPunct="1">
        <a:spcBef>
          <a:spcPct val="20000"/>
        </a:spcBef>
        <a:buFont typeface="Arial"/>
        <a:buChar char="•"/>
        <a:defRPr sz="2645" kern="1200">
          <a:solidFill>
            <a:schemeClr val="tx1"/>
          </a:solidFill>
          <a:latin typeface="+mn-lt"/>
          <a:ea typeface="+mn-ea"/>
          <a:cs typeface="+mn-cs"/>
        </a:defRPr>
      </a:lvl3pPr>
      <a:lvl4pPr marL="1763215" indent="-251888" algn="l" defTabSz="503777" rtl="0" eaLnBrk="1" latinLnBrk="0" hangingPunct="1">
        <a:spcBef>
          <a:spcPct val="20000"/>
        </a:spcBef>
        <a:buFont typeface="Arial"/>
        <a:buChar char="–"/>
        <a:defRPr sz="2204" kern="1200">
          <a:solidFill>
            <a:schemeClr val="tx1"/>
          </a:solidFill>
          <a:latin typeface="+mn-lt"/>
          <a:ea typeface="+mn-ea"/>
          <a:cs typeface="+mn-cs"/>
        </a:defRPr>
      </a:lvl4pPr>
      <a:lvl5pPr marL="2266991" indent="-251888" algn="l" defTabSz="503777" rtl="0" eaLnBrk="1" latinLnBrk="0" hangingPunct="1">
        <a:spcBef>
          <a:spcPct val="20000"/>
        </a:spcBef>
        <a:buFont typeface="Arial"/>
        <a:buChar char="»"/>
        <a:defRPr sz="2204" kern="1200">
          <a:solidFill>
            <a:schemeClr val="tx1"/>
          </a:solidFill>
          <a:latin typeface="+mn-lt"/>
          <a:ea typeface="+mn-ea"/>
          <a:cs typeface="+mn-cs"/>
        </a:defRPr>
      </a:lvl5pPr>
      <a:lvl6pPr marL="2770766" indent="-251888" algn="l" defTabSz="503777" rtl="0" eaLnBrk="1" latinLnBrk="0" hangingPunct="1">
        <a:spcBef>
          <a:spcPct val="20000"/>
        </a:spcBef>
        <a:buFont typeface="Arial"/>
        <a:buChar char="•"/>
        <a:defRPr sz="2204" kern="1200">
          <a:solidFill>
            <a:schemeClr val="tx1"/>
          </a:solidFill>
          <a:latin typeface="+mn-lt"/>
          <a:ea typeface="+mn-ea"/>
          <a:cs typeface="+mn-cs"/>
        </a:defRPr>
      </a:lvl6pPr>
      <a:lvl7pPr marL="3274542" indent="-251888" algn="l" defTabSz="503777" rtl="0" eaLnBrk="1" latinLnBrk="0" hangingPunct="1">
        <a:spcBef>
          <a:spcPct val="20000"/>
        </a:spcBef>
        <a:buFont typeface="Arial"/>
        <a:buChar char="•"/>
        <a:defRPr sz="2204" kern="1200">
          <a:solidFill>
            <a:schemeClr val="tx1"/>
          </a:solidFill>
          <a:latin typeface="+mn-lt"/>
          <a:ea typeface="+mn-ea"/>
          <a:cs typeface="+mn-cs"/>
        </a:defRPr>
      </a:lvl7pPr>
      <a:lvl8pPr marL="3778317" indent="-251888" algn="l" defTabSz="503777" rtl="0" eaLnBrk="1" latinLnBrk="0" hangingPunct="1">
        <a:spcBef>
          <a:spcPct val="20000"/>
        </a:spcBef>
        <a:buFont typeface="Arial"/>
        <a:buChar char="•"/>
        <a:defRPr sz="2204" kern="1200">
          <a:solidFill>
            <a:schemeClr val="tx1"/>
          </a:solidFill>
          <a:latin typeface="+mn-lt"/>
          <a:ea typeface="+mn-ea"/>
          <a:cs typeface="+mn-cs"/>
        </a:defRPr>
      </a:lvl8pPr>
      <a:lvl9pPr marL="4282093" indent="-251888" algn="l" defTabSz="503777" rtl="0" eaLnBrk="1" latinLnBrk="0" hangingPunct="1">
        <a:spcBef>
          <a:spcPct val="20000"/>
        </a:spcBef>
        <a:buFont typeface="Arial"/>
        <a:buChar char="•"/>
        <a:defRPr sz="2204" kern="1200">
          <a:solidFill>
            <a:schemeClr val="tx1"/>
          </a:solidFill>
          <a:latin typeface="+mn-lt"/>
          <a:ea typeface="+mn-ea"/>
          <a:cs typeface="+mn-cs"/>
        </a:defRPr>
      </a:lvl9pPr>
    </p:bodyStyle>
    <p:otherStyle>
      <a:defPPr>
        <a:defRPr lang="en-US"/>
      </a:defPPr>
      <a:lvl1pPr marL="0" algn="l" defTabSz="503777" rtl="0" eaLnBrk="1" latinLnBrk="0" hangingPunct="1">
        <a:defRPr sz="1984" kern="1200">
          <a:solidFill>
            <a:schemeClr val="tx1"/>
          </a:solidFill>
          <a:latin typeface="+mn-lt"/>
          <a:ea typeface="+mn-ea"/>
          <a:cs typeface="+mn-cs"/>
        </a:defRPr>
      </a:lvl1pPr>
      <a:lvl2pPr marL="503777" algn="l" defTabSz="503777" rtl="0" eaLnBrk="1" latinLnBrk="0" hangingPunct="1">
        <a:defRPr sz="1984" kern="1200">
          <a:solidFill>
            <a:schemeClr val="tx1"/>
          </a:solidFill>
          <a:latin typeface="+mn-lt"/>
          <a:ea typeface="+mn-ea"/>
          <a:cs typeface="+mn-cs"/>
        </a:defRPr>
      </a:lvl2pPr>
      <a:lvl3pPr marL="1007551" algn="l" defTabSz="503777" rtl="0" eaLnBrk="1" latinLnBrk="0" hangingPunct="1">
        <a:defRPr sz="1984" kern="1200">
          <a:solidFill>
            <a:schemeClr val="tx1"/>
          </a:solidFill>
          <a:latin typeface="+mn-lt"/>
          <a:ea typeface="+mn-ea"/>
          <a:cs typeface="+mn-cs"/>
        </a:defRPr>
      </a:lvl3pPr>
      <a:lvl4pPr marL="1511327" algn="l" defTabSz="503777" rtl="0" eaLnBrk="1" latinLnBrk="0" hangingPunct="1">
        <a:defRPr sz="1984" kern="1200">
          <a:solidFill>
            <a:schemeClr val="tx1"/>
          </a:solidFill>
          <a:latin typeface="+mn-lt"/>
          <a:ea typeface="+mn-ea"/>
          <a:cs typeface="+mn-cs"/>
        </a:defRPr>
      </a:lvl4pPr>
      <a:lvl5pPr marL="2015103" algn="l" defTabSz="503777" rtl="0" eaLnBrk="1" latinLnBrk="0" hangingPunct="1">
        <a:defRPr sz="1984" kern="1200">
          <a:solidFill>
            <a:schemeClr val="tx1"/>
          </a:solidFill>
          <a:latin typeface="+mn-lt"/>
          <a:ea typeface="+mn-ea"/>
          <a:cs typeface="+mn-cs"/>
        </a:defRPr>
      </a:lvl5pPr>
      <a:lvl6pPr marL="2518878" algn="l" defTabSz="503777" rtl="0" eaLnBrk="1" latinLnBrk="0" hangingPunct="1">
        <a:defRPr sz="1984" kern="1200">
          <a:solidFill>
            <a:schemeClr val="tx1"/>
          </a:solidFill>
          <a:latin typeface="+mn-lt"/>
          <a:ea typeface="+mn-ea"/>
          <a:cs typeface="+mn-cs"/>
        </a:defRPr>
      </a:lvl6pPr>
      <a:lvl7pPr marL="3022653" algn="l" defTabSz="503777" rtl="0" eaLnBrk="1" latinLnBrk="0" hangingPunct="1">
        <a:defRPr sz="1984" kern="1200">
          <a:solidFill>
            <a:schemeClr val="tx1"/>
          </a:solidFill>
          <a:latin typeface="+mn-lt"/>
          <a:ea typeface="+mn-ea"/>
          <a:cs typeface="+mn-cs"/>
        </a:defRPr>
      </a:lvl7pPr>
      <a:lvl8pPr marL="3526429" algn="l" defTabSz="503777" rtl="0" eaLnBrk="1" latinLnBrk="0" hangingPunct="1">
        <a:defRPr sz="1984" kern="1200">
          <a:solidFill>
            <a:schemeClr val="tx1"/>
          </a:solidFill>
          <a:latin typeface="+mn-lt"/>
          <a:ea typeface="+mn-ea"/>
          <a:cs typeface="+mn-cs"/>
        </a:defRPr>
      </a:lvl8pPr>
      <a:lvl9pPr marL="4030204" algn="l" defTabSz="503777"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1053732" y="2865905"/>
            <a:ext cx="6187678" cy="77763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9972" tIns="68666" rIns="89972" bIns="44986"/>
          <a:lstStyle/>
          <a:p>
            <a:pPr>
              <a:tabLst>
                <a:tab pos="723683" algn="l"/>
                <a:tab pos="1447366" algn="l"/>
                <a:tab pos="2171048" algn="l"/>
                <a:tab pos="2894731" algn="l"/>
                <a:tab pos="3618414" algn="l"/>
                <a:tab pos="4342097" algn="l"/>
              </a:tabLst>
            </a:pPr>
            <a:r>
              <a:rPr lang="en-GB" sz="4400" dirty="0">
                <a:solidFill>
                  <a:srgbClr val="FFFFFF"/>
                </a:solidFill>
                <a:latin typeface="Arial Bold" charset="0"/>
              </a:rPr>
              <a:t>Skype for Business With Voice</a:t>
            </a:r>
          </a:p>
        </p:txBody>
      </p:sp>
    </p:spTree>
    <p:extLst>
      <p:ext uri="{BB962C8B-B14F-4D97-AF65-F5344CB8AC3E}">
        <p14:creationId xmlns:p14="http://schemas.microsoft.com/office/powerpoint/2010/main" val="3018025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6382" y="609600"/>
            <a:ext cx="6418745" cy="477054"/>
          </a:xfrm>
          <a:prstGeom prst="rect">
            <a:avLst/>
          </a:prstGeom>
          <a:ln>
            <a:solidFill>
              <a:srgbClr val="EF7D00"/>
            </a:solidFill>
          </a:ln>
        </p:spPr>
        <p:txBody>
          <a:bodyPr wrap="none">
            <a:spAutoFit/>
          </a:bodyPr>
          <a:lstStyle/>
          <a:p>
            <a:r>
              <a:rPr lang="en-US" sz="2500" dirty="0">
                <a:solidFill>
                  <a:srgbClr val="EF7D00"/>
                </a:solidFill>
                <a:latin typeface="Arial"/>
                <a:cs typeface="Arial"/>
              </a:rPr>
              <a:t>Configuring Skype for Business Soft Client </a:t>
            </a:r>
            <a:endParaRPr lang="en-GB" dirty="0">
              <a:solidFill>
                <a:srgbClr val="EF7D00"/>
              </a:solidFill>
            </a:endParaRPr>
          </a:p>
        </p:txBody>
      </p:sp>
      <p:pic>
        <p:nvPicPr>
          <p:cNvPr id="2" name="Picture 1"/>
          <p:cNvPicPr>
            <a:picLocks noChangeAspect="1"/>
          </p:cNvPicPr>
          <p:nvPr/>
        </p:nvPicPr>
        <p:blipFill>
          <a:blip r:embed="rId2"/>
          <a:stretch>
            <a:fillRect/>
          </a:stretch>
        </p:blipFill>
        <p:spPr>
          <a:xfrm>
            <a:off x="1088880" y="3097613"/>
            <a:ext cx="7400925" cy="247650"/>
          </a:xfrm>
          <a:prstGeom prst="rect">
            <a:avLst/>
          </a:prstGeom>
        </p:spPr>
      </p:pic>
      <p:sp>
        <p:nvSpPr>
          <p:cNvPr id="8" name="Rectangle 7"/>
          <p:cNvSpPr/>
          <p:nvPr/>
        </p:nvSpPr>
        <p:spPr>
          <a:xfrm>
            <a:off x="456382" y="1479975"/>
            <a:ext cx="2788565" cy="830997"/>
          </a:xfrm>
          <a:prstGeom prst="rect">
            <a:avLst/>
          </a:prstGeom>
          <a:ln w="12700">
            <a:solidFill>
              <a:srgbClr val="EF7D00"/>
            </a:solidFill>
          </a:ln>
        </p:spPr>
        <p:txBody>
          <a:bodyPr wrap="square">
            <a:spAutoFit/>
          </a:bodyPr>
          <a:lstStyle/>
          <a:p>
            <a:r>
              <a:rPr lang="en-GB" sz="1200" dirty="0">
                <a:solidFill>
                  <a:schemeClr val="tx1">
                    <a:lumMod val="50000"/>
                  </a:schemeClr>
                </a:solidFill>
              </a:rPr>
              <a:t>First, you will need to check you have the correct licenses. The license is the following shown in the system overview tab.</a:t>
            </a:r>
          </a:p>
        </p:txBody>
      </p:sp>
      <p:cxnSp>
        <p:nvCxnSpPr>
          <p:cNvPr id="9" name="Straight Arrow Connector 8"/>
          <p:cNvCxnSpPr/>
          <p:nvPr/>
        </p:nvCxnSpPr>
        <p:spPr>
          <a:xfrm>
            <a:off x="1979974" y="2331099"/>
            <a:ext cx="883299" cy="746387"/>
          </a:xfrm>
          <a:prstGeom prst="straightConnector1">
            <a:avLst/>
          </a:prstGeom>
          <a:ln>
            <a:solidFill>
              <a:srgbClr val="EF7D00"/>
            </a:solidFill>
            <a:tailEnd type="triangle"/>
          </a:ln>
        </p:spPr>
        <p:style>
          <a:lnRef idx="2">
            <a:schemeClr val="accent1"/>
          </a:lnRef>
          <a:fillRef idx="0">
            <a:schemeClr val="accent1"/>
          </a:fillRef>
          <a:effectRef idx="1">
            <a:schemeClr val="accent1"/>
          </a:effectRef>
          <a:fontRef idx="minor">
            <a:schemeClr val="tx1"/>
          </a:fontRef>
        </p:style>
      </p:cxnSp>
      <p:pic>
        <p:nvPicPr>
          <p:cNvPr id="10" name="Picture 9"/>
          <p:cNvPicPr>
            <a:picLocks noChangeAspect="1"/>
          </p:cNvPicPr>
          <p:nvPr/>
        </p:nvPicPr>
        <p:blipFill>
          <a:blip r:embed="rId3"/>
          <a:stretch>
            <a:fillRect/>
          </a:stretch>
        </p:blipFill>
        <p:spPr>
          <a:xfrm>
            <a:off x="456382" y="5595375"/>
            <a:ext cx="8424350" cy="239865"/>
          </a:xfrm>
          <a:prstGeom prst="rect">
            <a:avLst/>
          </a:prstGeom>
        </p:spPr>
      </p:pic>
      <p:cxnSp>
        <p:nvCxnSpPr>
          <p:cNvPr id="11" name="Straight Arrow Connector 10"/>
          <p:cNvCxnSpPr/>
          <p:nvPr/>
        </p:nvCxnSpPr>
        <p:spPr>
          <a:xfrm>
            <a:off x="2863273" y="4820541"/>
            <a:ext cx="883299" cy="746387"/>
          </a:xfrm>
          <a:prstGeom prst="straightConnector1">
            <a:avLst/>
          </a:prstGeom>
          <a:ln>
            <a:solidFill>
              <a:srgbClr val="EF7D00"/>
            </a:solidFill>
            <a:tailEnd type="triangle"/>
          </a:ln>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877189" y="4321931"/>
            <a:ext cx="2788565" cy="461665"/>
          </a:xfrm>
          <a:prstGeom prst="rect">
            <a:avLst/>
          </a:prstGeom>
          <a:ln w="12700">
            <a:solidFill>
              <a:srgbClr val="EF7D00"/>
            </a:solidFill>
          </a:ln>
        </p:spPr>
        <p:txBody>
          <a:bodyPr wrap="square">
            <a:spAutoFit/>
          </a:bodyPr>
          <a:lstStyle/>
          <a:p>
            <a:r>
              <a:rPr lang="en-GB" sz="1200" dirty="0">
                <a:solidFill>
                  <a:schemeClr val="tx1">
                    <a:lumMod val="50000"/>
                  </a:schemeClr>
                </a:solidFill>
              </a:rPr>
              <a:t>Next, you will need to set the user up in PGM 443 – Station user login</a:t>
            </a:r>
          </a:p>
        </p:txBody>
      </p:sp>
    </p:spTree>
    <p:extLst>
      <p:ext uri="{BB962C8B-B14F-4D97-AF65-F5344CB8AC3E}">
        <p14:creationId xmlns:p14="http://schemas.microsoft.com/office/powerpoint/2010/main" val="3802376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6382" y="609600"/>
            <a:ext cx="6418745" cy="477054"/>
          </a:xfrm>
          <a:prstGeom prst="rect">
            <a:avLst/>
          </a:prstGeom>
          <a:ln>
            <a:solidFill>
              <a:srgbClr val="EF7D00"/>
            </a:solidFill>
          </a:ln>
        </p:spPr>
        <p:txBody>
          <a:bodyPr wrap="none">
            <a:spAutoFit/>
          </a:bodyPr>
          <a:lstStyle/>
          <a:p>
            <a:r>
              <a:rPr lang="en-US" sz="2500" dirty="0">
                <a:solidFill>
                  <a:srgbClr val="EF7D00"/>
                </a:solidFill>
                <a:latin typeface="Arial"/>
                <a:cs typeface="Arial"/>
              </a:rPr>
              <a:t>Configuring Skype for Business Soft Client </a:t>
            </a:r>
            <a:endParaRPr lang="en-GB" dirty="0">
              <a:solidFill>
                <a:srgbClr val="EF7D00"/>
              </a:solidFill>
            </a:endParaRPr>
          </a:p>
        </p:txBody>
      </p:sp>
      <p:sp>
        <p:nvSpPr>
          <p:cNvPr id="6" name="Rectangle 5"/>
          <p:cNvSpPr/>
          <p:nvPr/>
        </p:nvSpPr>
        <p:spPr>
          <a:xfrm>
            <a:off x="456382" y="1479975"/>
            <a:ext cx="2788565" cy="1200329"/>
          </a:xfrm>
          <a:prstGeom prst="rect">
            <a:avLst/>
          </a:prstGeom>
          <a:ln w="12700">
            <a:solidFill>
              <a:srgbClr val="EF7D00"/>
            </a:solidFill>
          </a:ln>
        </p:spPr>
        <p:txBody>
          <a:bodyPr wrap="square">
            <a:spAutoFit/>
          </a:bodyPr>
          <a:lstStyle/>
          <a:p>
            <a:r>
              <a:rPr lang="en-GB" sz="1200" dirty="0">
                <a:solidFill>
                  <a:schemeClr val="tx1">
                    <a:lumMod val="50000"/>
                  </a:schemeClr>
                </a:solidFill>
              </a:rPr>
              <a:t>Next you will need to download and install the Lync RCCV client from our website.</a:t>
            </a:r>
          </a:p>
          <a:p>
            <a:endParaRPr lang="en-GB" sz="1200" dirty="0">
              <a:solidFill>
                <a:schemeClr val="tx1">
                  <a:lumMod val="50000"/>
                </a:schemeClr>
              </a:solidFill>
            </a:endParaRPr>
          </a:p>
          <a:p>
            <a:r>
              <a:rPr lang="en-GB" sz="1200" dirty="0">
                <a:solidFill>
                  <a:schemeClr val="tx1">
                    <a:lumMod val="50000"/>
                  </a:schemeClr>
                </a:solidFill>
              </a:rPr>
              <a:t>You will then have the below plugin once you open Skype for Business</a:t>
            </a:r>
          </a:p>
        </p:txBody>
      </p:sp>
      <p:cxnSp>
        <p:nvCxnSpPr>
          <p:cNvPr id="7" name="Straight Arrow Connector 6"/>
          <p:cNvCxnSpPr>
            <a:stCxn id="6" idx="2"/>
          </p:cNvCxnSpPr>
          <p:nvPr/>
        </p:nvCxnSpPr>
        <p:spPr>
          <a:xfrm>
            <a:off x="1850665" y="2680304"/>
            <a:ext cx="3535873" cy="3494354"/>
          </a:xfrm>
          <a:prstGeom prst="straightConnector1">
            <a:avLst/>
          </a:prstGeom>
          <a:ln>
            <a:solidFill>
              <a:srgbClr val="EF7D00"/>
            </a:solidFill>
            <a:tailEnd type="triangle"/>
          </a:ln>
        </p:spPr>
        <p:style>
          <a:lnRef idx="2">
            <a:schemeClr val="accent1"/>
          </a:lnRef>
          <a:fillRef idx="0">
            <a:schemeClr val="accent1"/>
          </a:fillRef>
          <a:effectRef idx="1">
            <a:schemeClr val="accent1"/>
          </a:effectRef>
          <a:fontRef idx="minor">
            <a:schemeClr val="tx1"/>
          </a:fontRef>
        </p:style>
      </p:cxnSp>
      <p:pic>
        <p:nvPicPr>
          <p:cNvPr id="10" name="Picture 9"/>
          <p:cNvPicPr>
            <a:picLocks noChangeAspect="1"/>
          </p:cNvPicPr>
          <p:nvPr/>
        </p:nvPicPr>
        <p:blipFill>
          <a:blip r:embed="rId3"/>
          <a:stretch>
            <a:fillRect/>
          </a:stretch>
        </p:blipFill>
        <p:spPr>
          <a:xfrm>
            <a:off x="5386538" y="1263665"/>
            <a:ext cx="2977178" cy="5226767"/>
          </a:xfrm>
          <a:prstGeom prst="rect">
            <a:avLst/>
          </a:prstGeom>
        </p:spPr>
      </p:pic>
    </p:spTree>
    <p:extLst>
      <p:ext uri="{BB962C8B-B14F-4D97-AF65-F5344CB8AC3E}">
        <p14:creationId xmlns:p14="http://schemas.microsoft.com/office/powerpoint/2010/main" val="25176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6382" y="609600"/>
            <a:ext cx="6418745" cy="477054"/>
          </a:xfrm>
          <a:prstGeom prst="rect">
            <a:avLst/>
          </a:prstGeom>
          <a:ln>
            <a:solidFill>
              <a:srgbClr val="EF7D00"/>
            </a:solidFill>
          </a:ln>
        </p:spPr>
        <p:txBody>
          <a:bodyPr wrap="none">
            <a:spAutoFit/>
          </a:bodyPr>
          <a:lstStyle/>
          <a:p>
            <a:r>
              <a:rPr lang="en-US" sz="2500" dirty="0">
                <a:solidFill>
                  <a:srgbClr val="EF7D00"/>
                </a:solidFill>
                <a:latin typeface="Arial"/>
                <a:cs typeface="Arial"/>
              </a:rPr>
              <a:t>Configuring Skype for Business Soft Client </a:t>
            </a:r>
            <a:endParaRPr lang="en-GB" dirty="0">
              <a:solidFill>
                <a:srgbClr val="EF7D00"/>
              </a:solidFill>
            </a:endParaRPr>
          </a:p>
        </p:txBody>
      </p:sp>
      <p:sp>
        <p:nvSpPr>
          <p:cNvPr id="6" name="Rectangle 5"/>
          <p:cNvSpPr/>
          <p:nvPr/>
        </p:nvSpPr>
        <p:spPr>
          <a:xfrm>
            <a:off x="456382" y="1479975"/>
            <a:ext cx="2788565" cy="1015663"/>
          </a:xfrm>
          <a:prstGeom prst="rect">
            <a:avLst/>
          </a:prstGeom>
          <a:ln w="12700">
            <a:solidFill>
              <a:srgbClr val="EF7D00"/>
            </a:solidFill>
          </a:ln>
        </p:spPr>
        <p:txBody>
          <a:bodyPr wrap="square">
            <a:spAutoFit/>
          </a:bodyPr>
          <a:lstStyle/>
          <a:p>
            <a:r>
              <a:rPr lang="en-GB" sz="1200" dirty="0">
                <a:solidFill>
                  <a:schemeClr val="tx1">
                    <a:lumMod val="50000"/>
                  </a:schemeClr>
                </a:solidFill>
              </a:rPr>
              <a:t>You will now need to go in to properties on Skype and then phones and amend your work phone to the registration user name set in PGM 443 as shown on the screenshot.</a:t>
            </a:r>
          </a:p>
        </p:txBody>
      </p:sp>
      <p:cxnSp>
        <p:nvCxnSpPr>
          <p:cNvPr id="7" name="Straight Arrow Connector 6"/>
          <p:cNvCxnSpPr>
            <a:stCxn id="6" idx="2"/>
          </p:cNvCxnSpPr>
          <p:nvPr/>
        </p:nvCxnSpPr>
        <p:spPr>
          <a:xfrm>
            <a:off x="1850665" y="2495638"/>
            <a:ext cx="3095263" cy="393321"/>
          </a:xfrm>
          <a:prstGeom prst="straightConnector1">
            <a:avLst/>
          </a:prstGeom>
          <a:ln>
            <a:solidFill>
              <a:srgbClr val="EF7D00"/>
            </a:solidFill>
            <a:tailEnd type="triangle"/>
          </a:ln>
        </p:spPr>
        <p:style>
          <a:lnRef idx="2">
            <a:schemeClr val="accent1"/>
          </a:lnRef>
          <a:fillRef idx="0">
            <a:schemeClr val="accent1"/>
          </a:fillRef>
          <a:effectRef idx="1">
            <a:schemeClr val="accent1"/>
          </a:effectRef>
          <a:fontRef idx="minor">
            <a:schemeClr val="tx1"/>
          </a:fontRef>
        </p:style>
      </p:cxnSp>
      <p:pic>
        <p:nvPicPr>
          <p:cNvPr id="2" name="Picture 1"/>
          <p:cNvPicPr>
            <a:picLocks noChangeAspect="1"/>
          </p:cNvPicPr>
          <p:nvPr/>
        </p:nvPicPr>
        <p:blipFill>
          <a:blip r:embed="rId3"/>
          <a:stretch>
            <a:fillRect/>
          </a:stretch>
        </p:blipFill>
        <p:spPr>
          <a:xfrm>
            <a:off x="4945928" y="1987806"/>
            <a:ext cx="4655608" cy="3813226"/>
          </a:xfrm>
          <a:prstGeom prst="rect">
            <a:avLst/>
          </a:prstGeom>
        </p:spPr>
      </p:pic>
    </p:spTree>
    <p:extLst>
      <p:ext uri="{BB962C8B-B14F-4D97-AF65-F5344CB8AC3E}">
        <p14:creationId xmlns:p14="http://schemas.microsoft.com/office/powerpoint/2010/main" val="2074646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6382" y="609600"/>
            <a:ext cx="6418745" cy="477054"/>
          </a:xfrm>
          <a:prstGeom prst="rect">
            <a:avLst/>
          </a:prstGeom>
          <a:ln>
            <a:solidFill>
              <a:srgbClr val="EF7D00"/>
            </a:solidFill>
          </a:ln>
        </p:spPr>
        <p:txBody>
          <a:bodyPr wrap="none">
            <a:spAutoFit/>
          </a:bodyPr>
          <a:lstStyle/>
          <a:p>
            <a:r>
              <a:rPr lang="en-US" sz="2500" dirty="0">
                <a:solidFill>
                  <a:srgbClr val="EF7D00"/>
                </a:solidFill>
                <a:latin typeface="Arial"/>
                <a:cs typeface="Arial"/>
              </a:rPr>
              <a:t>Configuring Skype for Business Soft Client </a:t>
            </a:r>
            <a:endParaRPr lang="en-GB" dirty="0">
              <a:solidFill>
                <a:srgbClr val="EF7D00"/>
              </a:solidFill>
            </a:endParaRPr>
          </a:p>
        </p:txBody>
      </p:sp>
      <p:sp>
        <p:nvSpPr>
          <p:cNvPr id="6" name="Rectangle 5"/>
          <p:cNvSpPr/>
          <p:nvPr/>
        </p:nvSpPr>
        <p:spPr>
          <a:xfrm>
            <a:off x="456382" y="1479975"/>
            <a:ext cx="2788565" cy="830997"/>
          </a:xfrm>
          <a:prstGeom prst="rect">
            <a:avLst/>
          </a:prstGeom>
          <a:ln w="12700">
            <a:solidFill>
              <a:srgbClr val="EF7D00"/>
            </a:solidFill>
          </a:ln>
        </p:spPr>
        <p:txBody>
          <a:bodyPr wrap="square">
            <a:spAutoFit/>
          </a:bodyPr>
          <a:lstStyle/>
          <a:p>
            <a:r>
              <a:rPr lang="en-GB" sz="1200" dirty="0">
                <a:solidFill>
                  <a:schemeClr val="tx1">
                    <a:lumMod val="50000"/>
                  </a:schemeClr>
                </a:solidFill>
              </a:rPr>
              <a:t>Next we will need to configure the client its self we can do this by clicking the cog found at the right of the bolt on. </a:t>
            </a:r>
          </a:p>
        </p:txBody>
      </p:sp>
      <p:pic>
        <p:nvPicPr>
          <p:cNvPr id="4" name="Picture 3"/>
          <p:cNvPicPr>
            <a:picLocks noChangeAspect="1"/>
          </p:cNvPicPr>
          <p:nvPr/>
        </p:nvPicPr>
        <p:blipFill>
          <a:blip r:embed="rId3"/>
          <a:stretch>
            <a:fillRect/>
          </a:stretch>
        </p:blipFill>
        <p:spPr>
          <a:xfrm>
            <a:off x="6005051" y="1288417"/>
            <a:ext cx="2761405" cy="4794678"/>
          </a:xfrm>
          <a:prstGeom prst="rect">
            <a:avLst/>
          </a:prstGeom>
        </p:spPr>
      </p:pic>
      <p:cxnSp>
        <p:nvCxnSpPr>
          <p:cNvPr id="7" name="Straight Arrow Connector 6"/>
          <p:cNvCxnSpPr>
            <a:stCxn id="6" idx="2"/>
          </p:cNvCxnSpPr>
          <p:nvPr/>
        </p:nvCxnSpPr>
        <p:spPr>
          <a:xfrm>
            <a:off x="1850665" y="2310972"/>
            <a:ext cx="6408432" cy="3303247"/>
          </a:xfrm>
          <a:prstGeom prst="straightConnector1">
            <a:avLst/>
          </a:prstGeom>
          <a:ln>
            <a:solidFill>
              <a:srgbClr val="EF7D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25367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6382" y="609600"/>
            <a:ext cx="6418745" cy="477054"/>
          </a:xfrm>
          <a:prstGeom prst="rect">
            <a:avLst/>
          </a:prstGeom>
          <a:ln>
            <a:solidFill>
              <a:srgbClr val="EF7D00"/>
            </a:solidFill>
          </a:ln>
        </p:spPr>
        <p:txBody>
          <a:bodyPr wrap="none">
            <a:spAutoFit/>
          </a:bodyPr>
          <a:lstStyle/>
          <a:p>
            <a:r>
              <a:rPr lang="en-US" sz="2500" dirty="0">
                <a:solidFill>
                  <a:srgbClr val="EF7D00"/>
                </a:solidFill>
                <a:latin typeface="Arial"/>
                <a:cs typeface="Arial"/>
              </a:rPr>
              <a:t>Configuring Skype for Business Soft Client </a:t>
            </a:r>
            <a:endParaRPr lang="en-GB" dirty="0">
              <a:solidFill>
                <a:srgbClr val="EF7D00"/>
              </a:solidFill>
            </a:endParaRPr>
          </a:p>
        </p:txBody>
      </p:sp>
      <p:sp>
        <p:nvSpPr>
          <p:cNvPr id="6" name="Rectangle 5"/>
          <p:cNvSpPr/>
          <p:nvPr/>
        </p:nvSpPr>
        <p:spPr>
          <a:xfrm>
            <a:off x="456382" y="1479975"/>
            <a:ext cx="2788565" cy="830997"/>
          </a:xfrm>
          <a:prstGeom prst="rect">
            <a:avLst/>
          </a:prstGeom>
          <a:ln w="12700">
            <a:solidFill>
              <a:srgbClr val="EF7D00"/>
            </a:solidFill>
          </a:ln>
        </p:spPr>
        <p:txBody>
          <a:bodyPr wrap="square">
            <a:spAutoFit/>
          </a:bodyPr>
          <a:lstStyle/>
          <a:p>
            <a:r>
              <a:rPr lang="en-GB" sz="1200" dirty="0">
                <a:solidFill>
                  <a:schemeClr val="tx1">
                    <a:lumMod val="50000"/>
                  </a:schemeClr>
                </a:solidFill>
              </a:rPr>
              <a:t>This will bring up the registration details, you will need to set the PBX type to your PBX type e.g. UCP, eMG80.</a:t>
            </a:r>
          </a:p>
        </p:txBody>
      </p:sp>
      <p:pic>
        <p:nvPicPr>
          <p:cNvPr id="2" name="Picture 1"/>
          <p:cNvPicPr>
            <a:picLocks noChangeAspect="1"/>
          </p:cNvPicPr>
          <p:nvPr/>
        </p:nvPicPr>
        <p:blipFill>
          <a:blip r:embed="rId3"/>
          <a:stretch>
            <a:fillRect/>
          </a:stretch>
        </p:blipFill>
        <p:spPr>
          <a:xfrm>
            <a:off x="5819315" y="1479975"/>
            <a:ext cx="3421672" cy="4763960"/>
          </a:xfrm>
          <a:prstGeom prst="rect">
            <a:avLst/>
          </a:prstGeom>
        </p:spPr>
      </p:pic>
      <p:cxnSp>
        <p:nvCxnSpPr>
          <p:cNvPr id="8" name="Straight Arrow Connector 7"/>
          <p:cNvCxnSpPr/>
          <p:nvPr/>
        </p:nvCxnSpPr>
        <p:spPr>
          <a:xfrm>
            <a:off x="3244948" y="1710807"/>
            <a:ext cx="4198071" cy="865245"/>
          </a:xfrm>
          <a:prstGeom prst="straightConnector1">
            <a:avLst/>
          </a:prstGeom>
          <a:ln>
            <a:solidFill>
              <a:srgbClr val="EF7D00"/>
            </a:solidFill>
            <a:tailEnd type="triangle"/>
          </a:ln>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456381" y="2872343"/>
            <a:ext cx="2788565" cy="1015663"/>
          </a:xfrm>
          <a:prstGeom prst="rect">
            <a:avLst/>
          </a:prstGeom>
          <a:ln w="12700">
            <a:solidFill>
              <a:srgbClr val="EF7D00"/>
            </a:solidFill>
          </a:ln>
        </p:spPr>
        <p:txBody>
          <a:bodyPr wrap="square">
            <a:spAutoFit/>
          </a:bodyPr>
          <a:lstStyle/>
          <a:p>
            <a:r>
              <a:rPr lang="en-GB" sz="1200" dirty="0">
                <a:solidFill>
                  <a:schemeClr val="tx1">
                    <a:lumMod val="50000"/>
                  </a:schemeClr>
                </a:solidFill>
              </a:rPr>
              <a:t>Also make sure to set Phone type to VC as this is the Softphone option, and once this is done you will need to click VC configuration to input the credentials. </a:t>
            </a:r>
          </a:p>
        </p:txBody>
      </p:sp>
      <p:cxnSp>
        <p:nvCxnSpPr>
          <p:cNvPr id="7" name="Straight Arrow Connector 6"/>
          <p:cNvCxnSpPr>
            <a:stCxn id="9" idx="3"/>
          </p:cNvCxnSpPr>
          <p:nvPr/>
        </p:nvCxnSpPr>
        <p:spPr>
          <a:xfrm flipV="1">
            <a:off x="3244946" y="3322089"/>
            <a:ext cx="2860886" cy="58086"/>
          </a:xfrm>
          <a:prstGeom prst="straightConnector1">
            <a:avLst/>
          </a:prstGeom>
          <a:ln>
            <a:solidFill>
              <a:srgbClr val="EF7D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83506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6382" y="609600"/>
            <a:ext cx="6418745" cy="477054"/>
          </a:xfrm>
          <a:prstGeom prst="rect">
            <a:avLst/>
          </a:prstGeom>
          <a:ln>
            <a:solidFill>
              <a:srgbClr val="EF7D00"/>
            </a:solidFill>
          </a:ln>
        </p:spPr>
        <p:txBody>
          <a:bodyPr wrap="none">
            <a:spAutoFit/>
          </a:bodyPr>
          <a:lstStyle/>
          <a:p>
            <a:r>
              <a:rPr lang="en-US" sz="2500" dirty="0">
                <a:solidFill>
                  <a:srgbClr val="EF7D00"/>
                </a:solidFill>
                <a:latin typeface="Arial"/>
                <a:cs typeface="Arial"/>
              </a:rPr>
              <a:t>Configuring Skype for Business Soft Client </a:t>
            </a:r>
            <a:endParaRPr lang="en-GB" dirty="0">
              <a:solidFill>
                <a:srgbClr val="EF7D00"/>
              </a:solidFill>
            </a:endParaRPr>
          </a:p>
        </p:txBody>
      </p:sp>
      <p:sp>
        <p:nvSpPr>
          <p:cNvPr id="6" name="Rectangle 5"/>
          <p:cNvSpPr/>
          <p:nvPr/>
        </p:nvSpPr>
        <p:spPr>
          <a:xfrm>
            <a:off x="456382" y="1679128"/>
            <a:ext cx="2788565" cy="830997"/>
          </a:xfrm>
          <a:prstGeom prst="rect">
            <a:avLst/>
          </a:prstGeom>
          <a:ln w="12700">
            <a:solidFill>
              <a:srgbClr val="EF7D00"/>
            </a:solidFill>
          </a:ln>
        </p:spPr>
        <p:txBody>
          <a:bodyPr wrap="square">
            <a:spAutoFit/>
          </a:bodyPr>
          <a:lstStyle/>
          <a:p>
            <a:r>
              <a:rPr lang="en-GB" sz="1200" dirty="0">
                <a:solidFill>
                  <a:schemeClr val="tx1">
                    <a:lumMod val="50000"/>
                  </a:schemeClr>
                </a:solidFill>
              </a:rPr>
              <a:t>You will now need to enter your Username and Password as well as the PBX address</a:t>
            </a:r>
          </a:p>
          <a:p>
            <a:endParaRPr lang="en-GB" sz="1200" dirty="0">
              <a:solidFill>
                <a:schemeClr val="tx1">
                  <a:lumMod val="50000"/>
                </a:schemeClr>
              </a:solidFill>
            </a:endParaRPr>
          </a:p>
        </p:txBody>
      </p:sp>
      <p:pic>
        <p:nvPicPr>
          <p:cNvPr id="4" name="Picture 3"/>
          <p:cNvPicPr>
            <a:picLocks noChangeAspect="1"/>
          </p:cNvPicPr>
          <p:nvPr/>
        </p:nvPicPr>
        <p:blipFill>
          <a:blip r:embed="rId3"/>
          <a:stretch>
            <a:fillRect/>
          </a:stretch>
        </p:blipFill>
        <p:spPr>
          <a:xfrm>
            <a:off x="5263717" y="1293132"/>
            <a:ext cx="3222820" cy="5032995"/>
          </a:xfrm>
          <a:prstGeom prst="rect">
            <a:avLst/>
          </a:prstGeom>
        </p:spPr>
      </p:pic>
      <p:cxnSp>
        <p:nvCxnSpPr>
          <p:cNvPr id="10" name="Straight Arrow Connector 9"/>
          <p:cNvCxnSpPr>
            <a:stCxn id="6" idx="3"/>
          </p:cNvCxnSpPr>
          <p:nvPr/>
        </p:nvCxnSpPr>
        <p:spPr>
          <a:xfrm>
            <a:off x="3244947" y="2094627"/>
            <a:ext cx="2310279" cy="491257"/>
          </a:xfrm>
          <a:prstGeom prst="straightConnector1">
            <a:avLst/>
          </a:prstGeom>
          <a:ln>
            <a:solidFill>
              <a:srgbClr val="EF7D00"/>
            </a:solidFill>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6" idx="2"/>
          </p:cNvCxnSpPr>
          <p:nvPr/>
        </p:nvCxnSpPr>
        <p:spPr>
          <a:xfrm>
            <a:off x="1850665" y="2510125"/>
            <a:ext cx="5179400" cy="1299504"/>
          </a:xfrm>
          <a:prstGeom prst="straightConnector1">
            <a:avLst/>
          </a:prstGeom>
          <a:ln>
            <a:solidFill>
              <a:srgbClr val="EF7D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50220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6382" y="609600"/>
            <a:ext cx="6418745" cy="477054"/>
          </a:xfrm>
          <a:prstGeom prst="rect">
            <a:avLst/>
          </a:prstGeom>
          <a:ln>
            <a:solidFill>
              <a:srgbClr val="EF7D00"/>
            </a:solidFill>
          </a:ln>
        </p:spPr>
        <p:txBody>
          <a:bodyPr wrap="none">
            <a:spAutoFit/>
          </a:bodyPr>
          <a:lstStyle/>
          <a:p>
            <a:r>
              <a:rPr lang="en-US" sz="2500" dirty="0">
                <a:solidFill>
                  <a:srgbClr val="EF7D00"/>
                </a:solidFill>
                <a:latin typeface="Arial"/>
                <a:cs typeface="Arial"/>
              </a:rPr>
              <a:t>Configuring Skype for Business Soft Client </a:t>
            </a:r>
            <a:endParaRPr lang="en-GB" dirty="0">
              <a:solidFill>
                <a:srgbClr val="EF7D00"/>
              </a:solidFill>
            </a:endParaRPr>
          </a:p>
        </p:txBody>
      </p:sp>
      <p:sp>
        <p:nvSpPr>
          <p:cNvPr id="6" name="Rectangle 5"/>
          <p:cNvSpPr/>
          <p:nvPr/>
        </p:nvSpPr>
        <p:spPr>
          <a:xfrm>
            <a:off x="456382" y="1679128"/>
            <a:ext cx="2788565" cy="461665"/>
          </a:xfrm>
          <a:prstGeom prst="rect">
            <a:avLst/>
          </a:prstGeom>
          <a:ln w="12700">
            <a:solidFill>
              <a:srgbClr val="EF7D00"/>
            </a:solidFill>
          </a:ln>
        </p:spPr>
        <p:txBody>
          <a:bodyPr wrap="square">
            <a:spAutoFit/>
          </a:bodyPr>
          <a:lstStyle/>
          <a:p>
            <a:r>
              <a:rPr lang="en-GB" sz="1200" dirty="0">
                <a:solidFill>
                  <a:schemeClr val="tx1">
                    <a:lumMod val="50000"/>
                  </a:schemeClr>
                </a:solidFill>
              </a:rPr>
              <a:t>The softphone will now be registered as shown.</a:t>
            </a:r>
          </a:p>
        </p:txBody>
      </p:sp>
      <p:pic>
        <p:nvPicPr>
          <p:cNvPr id="2" name="Picture 1"/>
          <p:cNvPicPr>
            <a:picLocks noChangeAspect="1"/>
          </p:cNvPicPr>
          <p:nvPr/>
        </p:nvPicPr>
        <p:blipFill rotWithShape="1">
          <a:blip r:embed="rId3"/>
          <a:srcRect t="8100"/>
          <a:stretch/>
        </p:blipFill>
        <p:spPr>
          <a:xfrm>
            <a:off x="4407495" y="1661652"/>
            <a:ext cx="3033219" cy="4907986"/>
          </a:xfrm>
          <a:prstGeom prst="rect">
            <a:avLst/>
          </a:prstGeom>
        </p:spPr>
      </p:pic>
      <p:cxnSp>
        <p:nvCxnSpPr>
          <p:cNvPr id="7" name="Straight Arrow Connector 6"/>
          <p:cNvCxnSpPr>
            <a:stCxn id="6" idx="2"/>
          </p:cNvCxnSpPr>
          <p:nvPr/>
        </p:nvCxnSpPr>
        <p:spPr>
          <a:xfrm>
            <a:off x="1850665" y="2140793"/>
            <a:ext cx="2556830" cy="3955207"/>
          </a:xfrm>
          <a:prstGeom prst="straightConnector1">
            <a:avLst/>
          </a:prstGeom>
          <a:ln>
            <a:solidFill>
              <a:srgbClr val="EF7D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03007419"/>
      </p:ext>
    </p:extLst>
  </p:cSld>
  <p:clrMapOvr>
    <a:masterClrMapping/>
  </p:clrMapOvr>
</p:sld>
</file>

<file path=ppt/theme/theme1.xml><?xml version="1.0" encoding="utf-8"?>
<a:theme xmlns:a="http://schemas.openxmlformats.org/drawingml/2006/main" name="Pragma">
  <a:themeElements>
    <a:clrScheme name="Pragma">
      <a:dk1>
        <a:srgbClr val="999999"/>
      </a:dk1>
      <a:lt1>
        <a:sysClr val="window" lastClr="FFFFFF"/>
      </a:lt1>
      <a:dk2>
        <a:srgbClr val="C6093B"/>
      </a:dk2>
      <a:lt2>
        <a:srgbClr val="FFFFFF"/>
      </a:lt2>
      <a:accent1>
        <a:srgbClr val="4F81BD"/>
      </a:accent1>
      <a:accent2>
        <a:srgbClr val="C0504D"/>
      </a:accent2>
      <a:accent3>
        <a:srgbClr val="9BBB59"/>
      </a:accent3>
      <a:accent4>
        <a:srgbClr val="8064A2"/>
      </a:accent4>
      <a:accent5>
        <a:srgbClr val="4BACC6"/>
      </a:accent5>
      <a:accent6>
        <a:srgbClr val="F79646"/>
      </a:accent6>
      <a:hlink>
        <a:srgbClr val="FF8000"/>
      </a:hlink>
      <a:folHlink>
        <a:srgbClr val="FF8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23E708B-717A-49CE-8382-7475F7A36095}" vid="{C64D8F54-F03F-48B0-89F9-741CB41C136A}"/>
    </a:ext>
  </a:extLst>
</a:theme>
</file>

<file path=ppt/theme/theme2.xml><?xml version="1.0" encoding="utf-8"?>
<a:theme xmlns:a="http://schemas.openxmlformats.org/drawingml/2006/main" name="1_Pragma">
  <a:themeElements>
    <a:clrScheme name="Pragma">
      <a:dk1>
        <a:srgbClr val="999999"/>
      </a:dk1>
      <a:lt1>
        <a:sysClr val="window" lastClr="FFFFFF"/>
      </a:lt1>
      <a:dk2>
        <a:srgbClr val="C6093B"/>
      </a:dk2>
      <a:lt2>
        <a:srgbClr val="FFFFFF"/>
      </a:lt2>
      <a:accent1>
        <a:srgbClr val="4F81BD"/>
      </a:accent1>
      <a:accent2>
        <a:srgbClr val="C0504D"/>
      </a:accent2>
      <a:accent3>
        <a:srgbClr val="9BBB59"/>
      </a:accent3>
      <a:accent4>
        <a:srgbClr val="8064A2"/>
      </a:accent4>
      <a:accent5>
        <a:srgbClr val="4BACC6"/>
      </a:accent5>
      <a:accent6>
        <a:srgbClr val="F79646"/>
      </a:accent6>
      <a:hlink>
        <a:srgbClr val="FF8000"/>
      </a:hlink>
      <a:folHlink>
        <a:srgbClr val="FF8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23E708B-717A-49CE-8382-7475F7A36095}" vid="{78BA7247-C5A0-4E21-86B7-8A59B91BC597}"/>
    </a:ext>
  </a:extLst>
</a:theme>
</file>

<file path=ppt/theme/theme3.xml><?xml version="1.0" encoding="utf-8"?>
<a:theme xmlns:a="http://schemas.openxmlformats.org/drawingml/2006/main" name="2_Pragma">
  <a:themeElements>
    <a:clrScheme name="Pragma">
      <a:dk1>
        <a:srgbClr val="999999"/>
      </a:dk1>
      <a:lt1>
        <a:sysClr val="window" lastClr="FFFFFF"/>
      </a:lt1>
      <a:dk2>
        <a:srgbClr val="C6093B"/>
      </a:dk2>
      <a:lt2>
        <a:srgbClr val="FFFFFF"/>
      </a:lt2>
      <a:accent1>
        <a:srgbClr val="4F81BD"/>
      </a:accent1>
      <a:accent2>
        <a:srgbClr val="C0504D"/>
      </a:accent2>
      <a:accent3>
        <a:srgbClr val="9BBB59"/>
      </a:accent3>
      <a:accent4>
        <a:srgbClr val="8064A2"/>
      </a:accent4>
      <a:accent5>
        <a:srgbClr val="4BACC6"/>
      </a:accent5>
      <a:accent6>
        <a:srgbClr val="F79646"/>
      </a:accent6>
      <a:hlink>
        <a:srgbClr val="FF8000"/>
      </a:hlink>
      <a:folHlink>
        <a:srgbClr val="FF8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23E708B-717A-49CE-8382-7475F7A36095}" vid="{C64D8F54-F03F-48B0-89F9-741CB41C136A}"/>
    </a:ext>
  </a:extLst>
</a:theme>
</file>

<file path=ppt/theme/theme4.xml><?xml version="1.0" encoding="utf-8"?>
<a:theme xmlns:a="http://schemas.openxmlformats.org/drawingml/2006/main" name="3_Pragma">
  <a:themeElements>
    <a:clrScheme name="Custom 14">
      <a:dk1>
        <a:srgbClr val="FFFFFF"/>
      </a:dk1>
      <a:lt1>
        <a:sysClr val="window" lastClr="FFFFFF"/>
      </a:lt1>
      <a:dk2>
        <a:srgbClr val="92D050"/>
      </a:dk2>
      <a:lt2>
        <a:srgbClr val="FFFFFF"/>
      </a:lt2>
      <a:accent1>
        <a:srgbClr val="4F81BD"/>
      </a:accent1>
      <a:accent2>
        <a:srgbClr val="C0504D"/>
      </a:accent2>
      <a:accent3>
        <a:srgbClr val="9BBB59"/>
      </a:accent3>
      <a:accent4>
        <a:srgbClr val="8064A2"/>
      </a:accent4>
      <a:accent5>
        <a:srgbClr val="4BACC6"/>
      </a:accent5>
      <a:accent6>
        <a:srgbClr val="F79646"/>
      </a:accent6>
      <a:hlink>
        <a:srgbClr val="FF8000"/>
      </a:hlink>
      <a:folHlink>
        <a:srgbClr val="FF8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23E708B-717A-49CE-8382-7475F7A36095}" vid="{78BA7247-C5A0-4E21-86B7-8A59B91BC597}"/>
    </a:ext>
  </a:extLst>
</a:theme>
</file>

<file path=ppt/theme/theme5.xml><?xml version="1.0" encoding="utf-8"?>
<a:theme xmlns:a="http://schemas.openxmlformats.org/drawingml/2006/main" name="4_Pragma">
  <a:themeElements>
    <a:clrScheme name="Pragma">
      <a:dk1>
        <a:srgbClr val="999999"/>
      </a:dk1>
      <a:lt1>
        <a:sysClr val="window" lastClr="FFFFFF"/>
      </a:lt1>
      <a:dk2>
        <a:srgbClr val="C6093B"/>
      </a:dk2>
      <a:lt2>
        <a:srgbClr val="FFFFFF"/>
      </a:lt2>
      <a:accent1>
        <a:srgbClr val="4F81BD"/>
      </a:accent1>
      <a:accent2>
        <a:srgbClr val="C0504D"/>
      </a:accent2>
      <a:accent3>
        <a:srgbClr val="9BBB59"/>
      </a:accent3>
      <a:accent4>
        <a:srgbClr val="8064A2"/>
      </a:accent4>
      <a:accent5>
        <a:srgbClr val="4BACC6"/>
      </a:accent5>
      <a:accent6>
        <a:srgbClr val="F79646"/>
      </a:accent6>
      <a:hlink>
        <a:srgbClr val="FF8000"/>
      </a:hlink>
      <a:folHlink>
        <a:srgbClr val="FF8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Master 2</Template>
  <TotalTime>28227</TotalTime>
  <Words>270</Words>
  <Application>Microsoft Office PowerPoint</Application>
  <PresentationFormat>Custom</PresentationFormat>
  <Paragraphs>26</Paragraphs>
  <Slides>8</Slides>
  <Notes>7</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8</vt:i4>
      </vt:variant>
    </vt:vector>
  </HeadingPairs>
  <TitlesOfParts>
    <vt:vector size="20" baseType="lpstr">
      <vt:lpstr>ＭＳ Ｐゴシック</vt:lpstr>
      <vt:lpstr>ＭＳ Ｐゴシック</vt:lpstr>
      <vt:lpstr>Arial</vt:lpstr>
      <vt:lpstr>Arial Bold</vt:lpstr>
      <vt:lpstr>ArialMT</vt:lpstr>
      <vt:lpstr>Calibri</vt:lpstr>
      <vt:lpstr>Times New Roman</vt:lpstr>
      <vt:lpstr>Pragma</vt:lpstr>
      <vt:lpstr>1_Pragma</vt:lpstr>
      <vt:lpstr>2_Pragma</vt:lpstr>
      <vt:lpstr>3_Pragma</vt:lpstr>
      <vt:lpstr>4_Pragma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Holly Lewis</dc:creator>
  <cp:keywords/>
  <dc:description/>
  <cp:lastModifiedBy>Josh Aldridge</cp:lastModifiedBy>
  <cp:revision>582</cp:revision>
  <dcterms:created xsi:type="dcterms:W3CDTF">2014-12-01T10:58:17Z</dcterms:created>
  <dcterms:modified xsi:type="dcterms:W3CDTF">2017-02-16T15:48:51Z</dcterms:modified>
  <cp:category/>
</cp:coreProperties>
</file>