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7" r:id="rId2"/>
    <p:sldMasterId id="2147483661" r:id="rId3"/>
  </p:sldMasterIdLst>
  <p:notesMasterIdLst>
    <p:notesMasterId r:id="rId29"/>
  </p:notesMasterIdLst>
  <p:handoutMasterIdLst>
    <p:handoutMasterId r:id="rId30"/>
  </p:handoutMasterIdLst>
  <p:sldIdLst>
    <p:sldId id="277" r:id="rId4"/>
    <p:sldId id="599" r:id="rId5"/>
    <p:sldId id="589" r:id="rId6"/>
    <p:sldId id="591" r:id="rId7"/>
    <p:sldId id="588" r:id="rId8"/>
    <p:sldId id="590" r:id="rId9"/>
    <p:sldId id="451" r:id="rId10"/>
    <p:sldId id="396" r:id="rId11"/>
    <p:sldId id="399" r:id="rId12"/>
    <p:sldId id="400" r:id="rId13"/>
    <p:sldId id="401" r:id="rId14"/>
    <p:sldId id="402" r:id="rId15"/>
    <p:sldId id="403" r:id="rId16"/>
    <p:sldId id="405" r:id="rId17"/>
    <p:sldId id="406" r:id="rId18"/>
    <p:sldId id="452" r:id="rId19"/>
    <p:sldId id="397" r:id="rId20"/>
    <p:sldId id="407" r:id="rId21"/>
    <p:sldId id="408" r:id="rId22"/>
    <p:sldId id="657" r:id="rId23"/>
    <p:sldId id="409" r:id="rId24"/>
    <p:sldId id="454" r:id="rId25"/>
    <p:sldId id="410" r:id="rId26"/>
    <p:sldId id="411" r:id="rId27"/>
    <p:sldId id="412" r:id="rId28"/>
  </p:sldIdLst>
  <p:sldSz cx="10077450" cy="7562850"/>
  <p:notesSz cx="6858000" cy="9144000"/>
  <p:defaultTextStyle>
    <a:defPPr>
      <a:defRPr lang="en-GB"/>
    </a:defPPr>
    <a:lvl1pPr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1pPr>
    <a:lvl2pPr marL="503238" indent="-460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2pPr>
    <a:lvl3pPr marL="1006475" indent="-92075"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3pPr>
    <a:lvl4pPr marL="1511300" indent="-139700"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4pPr>
    <a:lvl5pPr marL="2014538" indent="-1857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382" userDrawn="1">
          <p15:clr>
            <a:srgbClr val="A4A3A4"/>
          </p15:clr>
        </p15:guide>
        <p15:guide id="2" pos="317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C0FF"/>
    <a:srgbClr val="2ABDF2"/>
    <a:srgbClr val="00B0F0"/>
    <a:srgbClr val="FFFFFF"/>
    <a:srgbClr val="52ADE1"/>
    <a:srgbClr val="E9CF6C"/>
    <a:srgbClr val="B01207"/>
    <a:srgbClr val="2CE824"/>
    <a:srgbClr val="0086CD"/>
    <a:srgbClr val="EF7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8" autoAdjust="0"/>
    <p:restoredTop sz="96853" autoAdjust="0"/>
  </p:normalViewPr>
  <p:slideViewPr>
    <p:cSldViewPr snapToGrid="0" snapToObjects="1" showGuides="1">
      <p:cViewPr varScale="1">
        <p:scale>
          <a:sx n="86" d="100"/>
          <a:sy n="86" d="100"/>
        </p:scale>
        <p:origin x="1181" y="72"/>
      </p:cViewPr>
      <p:guideLst>
        <p:guide orient="horz" pos="2382"/>
        <p:guide pos="3174"/>
      </p:guideLst>
    </p:cSldViewPr>
  </p:slideViewPr>
  <p:notesTextViewPr>
    <p:cViewPr>
      <p:scale>
        <a:sx n="1" d="1"/>
        <a:sy n="1" d="1"/>
      </p:scale>
      <p:origin x="0" y="0"/>
    </p:cViewPr>
  </p:notesTextViewPr>
  <p:notesViewPr>
    <p:cSldViewPr snapToGrid="0" snapToObjects="1">
      <p:cViewPr varScale="1">
        <p:scale>
          <a:sx n="102" d="100"/>
          <a:sy n="102" d="100"/>
        </p:scale>
        <p:origin x="344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ta Robson" userId="e8c2a451-94bb-4f8f-b6f7-af898a0f85da" providerId="ADAL" clId="{9ACE7D79-05FE-4F6E-9676-A6E08157E100}"/>
    <pc:docChg chg="delSld">
      <pc:chgData name="Anita Robson" userId="e8c2a451-94bb-4f8f-b6f7-af898a0f85da" providerId="ADAL" clId="{9ACE7D79-05FE-4F6E-9676-A6E08157E100}" dt="2019-06-06T08:45:26.245" v="369" actId="2696"/>
      <pc:docMkLst>
        <pc:docMk/>
      </pc:docMkLst>
      <pc:sldChg chg="del">
        <pc:chgData name="Anita Robson" userId="e8c2a451-94bb-4f8f-b6f7-af898a0f85da" providerId="ADAL" clId="{9ACE7D79-05FE-4F6E-9676-A6E08157E100}" dt="2019-06-06T08:44:51.005" v="2" actId="2696"/>
        <pc:sldMkLst>
          <pc:docMk/>
          <pc:sldMk cId="0" sldId="257"/>
        </pc:sldMkLst>
      </pc:sldChg>
      <pc:sldChg chg="del">
        <pc:chgData name="Anita Robson" userId="e8c2a451-94bb-4f8f-b6f7-af898a0f85da" providerId="ADAL" clId="{9ACE7D79-05FE-4F6E-9676-A6E08157E100}" dt="2019-06-06T08:44:57.801" v="246" actId="2696"/>
        <pc:sldMkLst>
          <pc:docMk/>
          <pc:sldMk cId="0" sldId="261"/>
        </pc:sldMkLst>
      </pc:sldChg>
      <pc:sldChg chg="del">
        <pc:chgData name="Anita Robson" userId="e8c2a451-94bb-4f8f-b6f7-af898a0f85da" providerId="ADAL" clId="{9ACE7D79-05FE-4F6E-9676-A6E08157E100}" dt="2019-06-06T08:45:26.245" v="369" actId="2696"/>
        <pc:sldMkLst>
          <pc:docMk/>
          <pc:sldMk cId="0" sldId="268"/>
        </pc:sldMkLst>
      </pc:sldChg>
      <pc:sldChg chg="del">
        <pc:chgData name="Anita Robson" userId="e8c2a451-94bb-4f8f-b6f7-af898a0f85da" providerId="ADAL" clId="{9ACE7D79-05FE-4F6E-9676-A6E08157E100}" dt="2019-06-06T08:44:58.150" v="261" actId="2696"/>
        <pc:sldMkLst>
          <pc:docMk/>
          <pc:sldMk cId="836686032" sldId="276"/>
        </pc:sldMkLst>
      </pc:sldChg>
      <pc:sldChg chg="del">
        <pc:chgData name="Anita Robson" userId="e8c2a451-94bb-4f8f-b6f7-af898a0f85da" providerId="ADAL" clId="{9ACE7D79-05FE-4F6E-9676-A6E08157E100}" dt="2019-06-06T08:44:58.172" v="263" actId="2696"/>
        <pc:sldMkLst>
          <pc:docMk/>
          <pc:sldMk cId="4094961550" sldId="278"/>
        </pc:sldMkLst>
      </pc:sldChg>
      <pc:sldChg chg="del">
        <pc:chgData name="Anita Robson" userId="e8c2a451-94bb-4f8f-b6f7-af898a0f85da" providerId="ADAL" clId="{9ACE7D79-05FE-4F6E-9676-A6E08157E100}" dt="2019-06-06T08:44:58.224" v="264" actId="2696"/>
        <pc:sldMkLst>
          <pc:docMk/>
          <pc:sldMk cId="1961349519" sldId="279"/>
        </pc:sldMkLst>
      </pc:sldChg>
      <pc:sldChg chg="del">
        <pc:chgData name="Anita Robson" userId="e8c2a451-94bb-4f8f-b6f7-af898a0f85da" providerId="ADAL" clId="{9ACE7D79-05FE-4F6E-9676-A6E08157E100}" dt="2019-06-06T08:45:25.999" v="352" actId="2696"/>
        <pc:sldMkLst>
          <pc:docMk/>
          <pc:sldMk cId="565830070" sldId="280"/>
        </pc:sldMkLst>
      </pc:sldChg>
      <pc:sldChg chg="del">
        <pc:chgData name="Anita Robson" userId="e8c2a451-94bb-4f8f-b6f7-af898a0f85da" providerId="ADAL" clId="{9ACE7D79-05FE-4F6E-9676-A6E08157E100}" dt="2019-06-06T08:45:26.048" v="355" actId="2696"/>
        <pc:sldMkLst>
          <pc:docMk/>
          <pc:sldMk cId="591360320" sldId="281"/>
        </pc:sldMkLst>
      </pc:sldChg>
      <pc:sldChg chg="del">
        <pc:chgData name="Anita Robson" userId="e8c2a451-94bb-4f8f-b6f7-af898a0f85da" providerId="ADAL" clId="{9ACE7D79-05FE-4F6E-9676-A6E08157E100}" dt="2019-06-06T08:45:26.062" v="356" actId="2696"/>
        <pc:sldMkLst>
          <pc:docMk/>
          <pc:sldMk cId="1336457003" sldId="282"/>
        </pc:sldMkLst>
      </pc:sldChg>
      <pc:sldChg chg="del">
        <pc:chgData name="Anita Robson" userId="e8c2a451-94bb-4f8f-b6f7-af898a0f85da" providerId="ADAL" clId="{9ACE7D79-05FE-4F6E-9676-A6E08157E100}" dt="2019-06-06T08:45:26.033" v="354" actId="2696"/>
        <pc:sldMkLst>
          <pc:docMk/>
          <pc:sldMk cId="3354343421" sldId="283"/>
        </pc:sldMkLst>
      </pc:sldChg>
      <pc:sldChg chg="del">
        <pc:chgData name="Anita Robson" userId="e8c2a451-94bb-4f8f-b6f7-af898a0f85da" providerId="ADAL" clId="{9ACE7D79-05FE-4F6E-9676-A6E08157E100}" dt="2019-06-06T08:45:26.076" v="357" actId="2696"/>
        <pc:sldMkLst>
          <pc:docMk/>
          <pc:sldMk cId="3446997956" sldId="284"/>
        </pc:sldMkLst>
      </pc:sldChg>
      <pc:sldChg chg="del">
        <pc:chgData name="Anita Robson" userId="e8c2a451-94bb-4f8f-b6f7-af898a0f85da" providerId="ADAL" clId="{9ACE7D79-05FE-4F6E-9676-A6E08157E100}" dt="2019-06-06T08:44:58.289" v="269" actId="2696"/>
        <pc:sldMkLst>
          <pc:docMk/>
          <pc:sldMk cId="596266935" sldId="285"/>
        </pc:sldMkLst>
      </pc:sldChg>
      <pc:sldChg chg="del">
        <pc:chgData name="Anita Robson" userId="e8c2a451-94bb-4f8f-b6f7-af898a0f85da" providerId="ADAL" clId="{9ACE7D79-05FE-4F6E-9676-A6E08157E100}" dt="2019-06-06T08:45:26.083" v="358" actId="2696"/>
        <pc:sldMkLst>
          <pc:docMk/>
          <pc:sldMk cId="5049759" sldId="286"/>
        </pc:sldMkLst>
      </pc:sldChg>
      <pc:sldChg chg="del">
        <pc:chgData name="Anita Robson" userId="e8c2a451-94bb-4f8f-b6f7-af898a0f85da" providerId="ADAL" clId="{9ACE7D79-05FE-4F6E-9676-A6E08157E100}" dt="2019-06-06T08:44:55.181" v="134" actId="2696"/>
        <pc:sldMkLst>
          <pc:docMk/>
          <pc:sldMk cId="535789028" sldId="287"/>
        </pc:sldMkLst>
      </pc:sldChg>
      <pc:sldChg chg="del">
        <pc:chgData name="Anita Robson" userId="e8c2a451-94bb-4f8f-b6f7-af898a0f85da" providerId="ADAL" clId="{9ACE7D79-05FE-4F6E-9676-A6E08157E100}" dt="2019-06-06T08:44:57.819" v="247" actId="2696"/>
        <pc:sldMkLst>
          <pc:docMk/>
          <pc:sldMk cId="3166873959" sldId="288"/>
        </pc:sldMkLst>
      </pc:sldChg>
      <pc:sldChg chg="del">
        <pc:chgData name="Anita Robson" userId="e8c2a451-94bb-4f8f-b6f7-af898a0f85da" providerId="ADAL" clId="{9ACE7D79-05FE-4F6E-9676-A6E08157E100}" dt="2019-06-06T08:45:26.098" v="359" actId="2696"/>
        <pc:sldMkLst>
          <pc:docMk/>
          <pc:sldMk cId="2991310227" sldId="289"/>
        </pc:sldMkLst>
      </pc:sldChg>
      <pc:sldChg chg="del">
        <pc:chgData name="Anita Robson" userId="e8c2a451-94bb-4f8f-b6f7-af898a0f85da" providerId="ADAL" clId="{9ACE7D79-05FE-4F6E-9676-A6E08157E100}" dt="2019-06-06T08:45:26.114" v="360" actId="2696"/>
        <pc:sldMkLst>
          <pc:docMk/>
          <pc:sldMk cId="3155202714" sldId="290"/>
        </pc:sldMkLst>
      </pc:sldChg>
      <pc:sldChg chg="del">
        <pc:chgData name="Anita Robson" userId="e8c2a451-94bb-4f8f-b6f7-af898a0f85da" providerId="ADAL" clId="{9ACE7D79-05FE-4F6E-9676-A6E08157E100}" dt="2019-06-06T08:44:57.898" v="250" actId="2696"/>
        <pc:sldMkLst>
          <pc:docMk/>
          <pc:sldMk cId="257544973" sldId="291"/>
        </pc:sldMkLst>
      </pc:sldChg>
      <pc:sldChg chg="del">
        <pc:chgData name="Anita Robson" userId="e8c2a451-94bb-4f8f-b6f7-af898a0f85da" providerId="ADAL" clId="{9ACE7D79-05FE-4F6E-9676-A6E08157E100}" dt="2019-06-06T08:45:26.013" v="353" actId="2696"/>
        <pc:sldMkLst>
          <pc:docMk/>
          <pc:sldMk cId="391321828" sldId="292"/>
        </pc:sldMkLst>
      </pc:sldChg>
      <pc:sldChg chg="del">
        <pc:chgData name="Anita Robson" userId="e8c2a451-94bb-4f8f-b6f7-af898a0f85da" providerId="ADAL" clId="{9ACE7D79-05FE-4F6E-9676-A6E08157E100}" dt="2019-06-06T08:44:58.511" v="276" actId="2696"/>
        <pc:sldMkLst>
          <pc:docMk/>
          <pc:sldMk cId="595548190" sldId="293"/>
        </pc:sldMkLst>
      </pc:sldChg>
      <pc:sldChg chg="del">
        <pc:chgData name="Anita Robson" userId="e8c2a451-94bb-4f8f-b6f7-af898a0f85da" providerId="ADAL" clId="{9ACE7D79-05FE-4F6E-9676-A6E08157E100}" dt="2019-06-06T08:44:51.028" v="3" actId="2696"/>
        <pc:sldMkLst>
          <pc:docMk/>
          <pc:sldMk cId="3768040875" sldId="294"/>
        </pc:sldMkLst>
      </pc:sldChg>
      <pc:sldChg chg="del">
        <pc:chgData name="Anita Robson" userId="e8c2a451-94bb-4f8f-b6f7-af898a0f85da" providerId="ADAL" clId="{9ACE7D79-05FE-4F6E-9676-A6E08157E100}" dt="2019-06-06T08:45:25.982" v="351" actId="2696"/>
        <pc:sldMkLst>
          <pc:docMk/>
          <pc:sldMk cId="101502186" sldId="295"/>
        </pc:sldMkLst>
      </pc:sldChg>
      <pc:sldChg chg="del">
        <pc:chgData name="Anita Robson" userId="e8c2a451-94bb-4f8f-b6f7-af898a0f85da" providerId="ADAL" clId="{9ACE7D79-05FE-4F6E-9676-A6E08157E100}" dt="2019-06-06T08:45:26.130" v="361" actId="2696"/>
        <pc:sldMkLst>
          <pc:docMk/>
          <pc:sldMk cId="1336466785" sldId="296"/>
        </pc:sldMkLst>
      </pc:sldChg>
      <pc:sldChg chg="del">
        <pc:chgData name="Anita Robson" userId="e8c2a451-94bb-4f8f-b6f7-af898a0f85da" providerId="ADAL" clId="{9ACE7D79-05FE-4F6E-9676-A6E08157E100}" dt="2019-06-06T08:44:58.673" v="281" actId="2696"/>
        <pc:sldMkLst>
          <pc:docMk/>
          <pc:sldMk cId="54988471" sldId="297"/>
        </pc:sldMkLst>
      </pc:sldChg>
      <pc:sldChg chg="del">
        <pc:chgData name="Anita Robson" userId="e8c2a451-94bb-4f8f-b6f7-af898a0f85da" providerId="ADAL" clId="{9ACE7D79-05FE-4F6E-9676-A6E08157E100}" dt="2019-06-06T08:44:58.684" v="282" actId="2696"/>
        <pc:sldMkLst>
          <pc:docMk/>
          <pc:sldMk cId="184380023" sldId="298"/>
        </pc:sldMkLst>
      </pc:sldChg>
      <pc:sldChg chg="del">
        <pc:chgData name="Anita Robson" userId="e8c2a451-94bb-4f8f-b6f7-af898a0f85da" providerId="ADAL" clId="{9ACE7D79-05FE-4F6E-9676-A6E08157E100}" dt="2019-06-06T08:44:58.692" v="283" actId="2696"/>
        <pc:sldMkLst>
          <pc:docMk/>
          <pc:sldMk cId="1397014315" sldId="299"/>
        </pc:sldMkLst>
      </pc:sldChg>
      <pc:sldChg chg="del">
        <pc:chgData name="Anita Robson" userId="e8c2a451-94bb-4f8f-b6f7-af898a0f85da" providerId="ADAL" clId="{9ACE7D79-05FE-4F6E-9676-A6E08157E100}" dt="2019-06-06T08:44:58.704" v="284" actId="2696"/>
        <pc:sldMkLst>
          <pc:docMk/>
          <pc:sldMk cId="1057832927" sldId="300"/>
        </pc:sldMkLst>
      </pc:sldChg>
      <pc:sldChg chg="del">
        <pc:chgData name="Anita Robson" userId="e8c2a451-94bb-4f8f-b6f7-af898a0f85da" providerId="ADAL" clId="{9ACE7D79-05FE-4F6E-9676-A6E08157E100}" dt="2019-06-06T08:44:58.717" v="285" actId="2696"/>
        <pc:sldMkLst>
          <pc:docMk/>
          <pc:sldMk cId="3657976901" sldId="301"/>
        </pc:sldMkLst>
      </pc:sldChg>
      <pc:sldChg chg="del">
        <pc:chgData name="Anita Robson" userId="e8c2a451-94bb-4f8f-b6f7-af898a0f85da" providerId="ADAL" clId="{9ACE7D79-05FE-4F6E-9676-A6E08157E100}" dt="2019-06-06T08:44:58.725" v="286" actId="2696"/>
        <pc:sldMkLst>
          <pc:docMk/>
          <pc:sldMk cId="2545689826" sldId="302"/>
        </pc:sldMkLst>
      </pc:sldChg>
      <pc:sldChg chg="del">
        <pc:chgData name="Anita Robson" userId="e8c2a451-94bb-4f8f-b6f7-af898a0f85da" providerId="ADAL" clId="{9ACE7D79-05FE-4F6E-9676-A6E08157E100}" dt="2019-06-06T08:44:58.737" v="287" actId="2696"/>
        <pc:sldMkLst>
          <pc:docMk/>
          <pc:sldMk cId="2266742720" sldId="303"/>
        </pc:sldMkLst>
      </pc:sldChg>
      <pc:sldChg chg="del">
        <pc:chgData name="Anita Robson" userId="e8c2a451-94bb-4f8f-b6f7-af898a0f85da" providerId="ADAL" clId="{9ACE7D79-05FE-4F6E-9676-A6E08157E100}" dt="2019-06-06T08:44:58.438" v="274" actId="2696"/>
        <pc:sldMkLst>
          <pc:docMk/>
          <pc:sldMk cId="377396701" sldId="306"/>
        </pc:sldMkLst>
      </pc:sldChg>
      <pc:sldChg chg="del">
        <pc:chgData name="Anita Robson" userId="e8c2a451-94bb-4f8f-b6f7-af898a0f85da" providerId="ADAL" clId="{9ACE7D79-05FE-4F6E-9676-A6E08157E100}" dt="2019-06-06T08:44:52.749" v="70" actId="2696"/>
        <pc:sldMkLst>
          <pc:docMk/>
          <pc:sldMk cId="3674739456" sldId="404"/>
        </pc:sldMkLst>
      </pc:sldChg>
      <pc:sldChg chg="del">
        <pc:chgData name="Anita Robson" userId="e8c2a451-94bb-4f8f-b6f7-af898a0f85da" providerId="ADAL" clId="{9ACE7D79-05FE-4F6E-9676-A6E08157E100}" dt="2019-06-06T08:44:51.115" v="6" actId="2696"/>
        <pc:sldMkLst>
          <pc:docMk/>
          <pc:sldMk cId="258488681" sldId="455"/>
        </pc:sldMkLst>
      </pc:sldChg>
      <pc:sldChg chg="del">
        <pc:chgData name="Anita Robson" userId="e8c2a451-94bb-4f8f-b6f7-af898a0f85da" providerId="ADAL" clId="{9ACE7D79-05FE-4F6E-9676-A6E08157E100}" dt="2019-06-06T08:45:25.965" v="350" actId="2696"/>
        <pc:sldMkLst>
          <pc:docMk/>
          <pc:sldMk cId="150789442" sldId="456"/>
        </pc:sldMkLst>
      </pc:sldChg>
      <pc:sldChg chg="del">
        <pc:chgData name="Anita Robson" userId="e8c2a451-94bb-4f8f-b6f7-af898a0f85da" providerId="ADAL" clId="{9ACE7D79-05FE-4F6E-9676-A6E08157E100}" dt="2019-06-06T08:44:51.052" v="4" actId="2696"/>
        <pc:sldMkLst>
          <pc:docMk/>
          <pc:sldMk cId="3182615127" sldId="457"/>
        </pc:sldMkLst>
      </pc:sldChg>
      <pc:sldChg chg="del">
        <pc:chgData name="Anita Robson" userId="e8c2a451-94bb-4f8f-b6f7-af898a0f85da" providerId="ADAL" clId="{9ACE7D79-05FE-4F6E-9676-A6E08157E100}" dt="2019-06-06T08:44:51.083" v="5" actId="2696"/>
        <pc:sldMkLst>
          <pc:docMk/>
          <pc:sldMk cId="3347911587" sldId="458"/>
        </pc:sldMkLst>
      </pc:sldChg>
      <pc:sldChg chg="del">
        <pc:chgData name="Anita Robson" userId="e8c2a451-94bb-4f8f-b6f7-af898a0f85da" providerId="ADAL" clId="{9ACE7D79-05FE-4F6E-9676-A6E08157E100}" dt="2019-06-06T08:44:51.951" v="36" actId="2696"/>
        <pc:sldMkLst>
          <pc:docMk/>
          <pc:sldMk cId="3948550025" sldId="459"/>
        </pc:sldMkLst>
      </pc:sldChg>
      <pc:sldChg chg="del">
        <pc:chgData name="Anita Robson" userId="e8c2a451-94bb-4f8f-b6f7-af898a0f85da" providerId="ADAL" clId="{9ACE7D79-05FE-4F6E-9676-A6E08157E100}" dt="2019-06-06T08:44:51.138" v="7" actId="2696"/>
        <pc:sldMkLst>
          <pc:docMk/>
          <pc:sldMk cId="2740405768" sldId="460"/>
        </pc:sldMkLst>
      </pc:sldChg>
      <pc:sldChg chg="del">
        <pc:chgData name="Anita Robson" userId="e8c2a451-94bb-4f8f-b6f7-af898a0f85da" providerId="ADAL" clId="{9ACE7D79-05FE-4F6E-9676-A6E08157E100}" dt="2019-06-06T08:44:51.171" v="8" actId="2696"/>
        <pc:sldMkLst>
          <pc:docMk/>
          <pc:sldMk cId="2262785152" sldId="462"/>
        </pc:sldMkLst>
      </pc:sldChg>
      <pc:sldChg chg="del">
        <pc:chgData name="Anita Robson" userId="e8c2a451-94bb-4f8f-b6f7-af898a0f85da" providerId="ADAL" clId="{9ACE7D79-05FE-4F6E-9676-A6E08157E100}" dt="2019-06-06T08:44:51.201" v="9" actId="2696"/>
        <pc:sldMkLst>
          <pc:docMk/>
          <pc:sldMk cId="1247524193" sldId="463"/>
        </pc:sldMkLst>
      </pc:sldChg>
      <pc:sldChg chg="del">
        <pc:chgData name="Anita Robson" userId="e8c2a451-94bb-4f8f-b6f7-af898a0f85da" providerId="ADAL" clId="{9ACE7D79-05FE-4F6E-9676-A6E08157E100}" dt="2019-06-06T08:44:51.236" v="10" actId="2696"/>
        <pc:sldMkLst>
          <pc:docMk/>
          <pc:sldMk cId="3460498161" sldId="464"/>
        </pc:sldMkLst>
      </pc:sldChg>
      <pc:sldChg chg="del">
        <pc:chgData name="Anita Robson" userId="e8c2a451-94bb-4f8f-b6f7-af898a0f85da" providerId="ADAL" clId="{9ACE7D79-05FE-4F6E-9676-A6E08157E100}" dt="2019-06-06T08:44:51.267" v="11" actId="2696"/>
        <pc:sldMkLst>
          <pc:docMk/>
          <pc:sldMk cId="3097263500" sldId="465"/>
        </pc:sldMkLst>
      </pc:sldChg>
      <pc:sldChg chg="del">
        <pc:chgData name="Anita Robson" userId="e8c2a451-94bb-4f8f-b6f7-af898a0f85da" providerId="ADAL" clId="{9ACE7D79-05FE-4F6E-9676-A6E08157E100}" dt="2019-06-06T08:44:51.289" v="12" actId="2696"/>
        <pc:sldMkLst>
          <pc:docMk/>
          <pc:sldMk cId="2814130118" sldId="466"/>
        </pc:sldMkLst>
      </pc:sldChg>
      <pc:sldChg chg="del">
        <pc:chgData name="Anita Robson" userId="e8c2a451-94bb-4f8f-b6f7-af898a0f85da" providerId="ADAL" clId="{9ACE7D79-05FE-4F6E-9676-A6E08157E100}" dt="2019-06-06T08:44:51.361" v="13" actId="2696"/>
        <pc:sldMkLst>
          <pc:docMk/>
          <pc:sldMk cId="2366940129" sldId="467"/>
        </pc:sldMkLst>
      </pc:sldChg>
      <pc:sldChg chg="del">
        <pc:chgData name="Anita Robson" userId="e8c2a451-94bb-4f8f-b6f7-af898a0f85da" providerId="ADAL" clId="{9ACE7D79-05FE-4F6E-9676-A6E08157E100}" dt="2019-06-06T08:44:51.389" v="14" actId="2696"/>
        <pc:sldMkLst>
          <pc:docMk/>
          <pc:sldMk cId="1493113219" sldId="468"/>
        </pc:sldMkLst>
      </pc:sldChg>
      <pc:sldChg chg="del">
        <pc:chgData name="Anita Robson" userId="e8c2a451-94bb-4f8f-b6f7-af898a0f85da" providerId="ADAL" clId="{9ACE7D79-05FE-4F6E-9676-A6E08157E100}" dt="2019-06-06T08:45:26.164" v="363" actId="2696"/>
        <pc:sldMkLst>
          <pc:docMk/>
          <pc:sldMk cId="2396677915" sldId="469"/>
        </pc:sldMkLst>
      </pc:sldChg>
      <pc:sldChg chg="del">
        <pc:chgData name="Anita Robson" userId="e8c2a451-94bb-4f8f-b6f7-af898a0f85da" providerId="ADAL" clId="{9ACE7D79-05FE-4F6E-9676-A6E08157E100}" dt="2019-06-06T08:45:26.147" v="362" actId="2696"/>
        <pc:sldMkLst>
          <pc:docMk/>
          <pc:sldMk cId="3043297376" sldId="470"/>
        </pc:sldMkLst>
      </pc:sldChg>
      <pc:sldChg chg="del">
        <pc:chgData name="Anita Robson" userId="e8c2a451-94bb-4f8f-b6f7-af898a0f85da" providerId="ADAL" clId="{9ACE7D79-05FE-4F6E-9676-A6E08157E100}" dt="2019-06-06T08:45:26.194" v="365" actId="2696"/>
        <pc:sldMkLst>
          <pc:docMk/>
          <pc:sldMk cId="2322811107" sldId="471"/>
        </pc:sldMkLst>
      </pc:sldChg>
      <pc:sldChg chg="del">
        <pc:chgData name="Anita Robson" userId="e8c2a451-94bb-4f8f-b6f7-af898a0f85da" providerId="ADAL" clId="{9ACE7D79-05FE-4F6E-9676-A6E08157E100}" dt="2019-06-06T08:44:51.413" v="15" actId="2696"/>
        <pc:sldMkLst>
          <pc:docMk/>
          <pc:sldMk cId="199632038" sldId="472"/>
        </pc:sldMkLst>
      </pc:sldChg>
      <pc:sldChg chg="del">
        <pc:chgData name="Anita Robson" userId="e8c2a451-94bb-4f8f-b6f7-af898a0f85da" providerId="ADAL" clId="{9ACE7D79-05FE-4F6E-9676-A6E08157E100}" dt="2019-06-06T08:44:51.437" v="16" actId="2696"/>
        <pc:sldMkLst>
          <pc:docMk/>
          <pc:sldMk cId="2693965579" sldId="473"/>
        </pc:sldMkLst>
      </pc:sldChg>
      <pc:sldChg chg="del">
        <pc:chgData name="Anita Robson" userId="e8c2a451-94bb-4f8f-b6f7-af898a0f85da" providerId="ADAL" clId="{9ACE7D79-05FE-4F6E-9676-A6E08157E100}" dt="2019-06-06T08:44:51.466" v="17" actId="2696"/>
        <pc:sldMkLst>
          <pc:docMk/>
          <pc:sldMk cId="2042687071" sldId="474"/>
        </pc:sldMkLst>
      </pc:sldChg>
      <pc:sldChg chg="del">
        <pc:chgData name="Anita Robson" userId="e8c2a451-94bb-4f8f-b6f7-af898a0f85da" providerId="ADAL" clId="{9ACE7D79-05FE-4F6E-9676-A6E08157E100}" dt="2019-06-06T08:44:51.493" v="18" actId="2696"/>
        <pc:sldMkLst>
          <pc:docMk/>
          <pc:sldMk cId="3075118747" sldId="475"/>
        </pc:sldMkLst>
      </pc:sldChg>
      <pc:sldChg chg="del">
        <pc:chgData name="Anita Robson" userId="e8c2a451-94bb-4f8f-b6f7-af898a0f85da" providerId="ADAL" clId="{9ACE7D79-05FE-4F6E-9676-A6E08157E100}" dt="2019-06-06T08:44:51.513" v="19" actId="2696"/>
        <pc:sldMkLst>
          <pc:docMk/>
          <pc:sldMk cId="282534145" sldId="476"/>
        </pc:sldMkLst>
      </pc:sldChg>
      <pc:sldChg chg="del">
        <pc:chgData name="Anita Robson" userId="e8c2a451-94bb-4f8f-b6f7-af898a0f85da" providerId="ADAL" clId="{9ACE7D79-05FE-4F6E-9676-A6E08157E100}" dt="2019-06-06T08:44:51.564" v="20" actId="2696"/>
        <pc:sldMkLst>
          <pc:docMk/>
          <pc:sldMk cId="1662699818" sldId="477"/>
        </pc:sldMkLst>
      </pc:sldChg>
      <pc:sldChg chg="del">
        <pc:chgData name="Anita Robson" userId="e8c2a451-94bb-4f8f-b6f7-af898a0f85da" providerId="ADAL" clId="{9ACE7D79-05FE-4F6E-9676-A6E08157E100}" dt="2019-06-06T08:44:51.587" v="21" actId="2696"/>
        <pc:sldMkLst>
          <pc:docMk/>
          <pc:sldMk cId="3010227202" sldId="478"/>
        </pc:sldMkLst>
      </pc:sldChg>
      <pc:sldChg chg="del">
        <pc:chgData name="Anita Robson" userId="e8c2a451-94bb-4f8f-b6f7-af898a0f85da" providerId="ADAL" clId="{9ACE7D79-05FE-4F6E-9676-A6E08157E100}" dt="2019-06-06T08:44:51.614" v="22" actId="2696"/>
        <pc:sldMkLst>
          <pc:docMk/>
          <pc:sldMk cId="2482628647" sldId="479"/>
        </pc:sldMkLst>
      </pc:sldChg>
      <pc:sldChg chg="del">
        <pc:chgData name="Anita Robson" userId="e8c2a451-94bb-4f8f-b6f7-af898a0f85da" providerId="ADAL" clId="{9ACE7D79-05FE-4F6E-9676-A6E08157E100}" dt="2019-06-06T08:44:51.637" v="23" actId="2696"/>
        <pc:sldMkLst>
          <pc:docMk/>
          <pc:sldMk cId="3845654886" sldId="480"/>
        </pc:sldMkLst>
      </pc:sldChg>
      <pc:sldChg chg="del">
        <pc:chgData name="Anita Robson" userId="e8c2a451-94bb-4f8f-b6f7-af898a0f85da" providerId="ADAL" clId="{9ACE7D79-05FE-4F6E-9676-A6E08157E100}" dt="2019-06-06T08:44:51.659" v="24" actId="2696"/>
        <pc:sldMkLst>
          <pc:docMk/>
          <pc:sldMk cId="1982965499" sldId="481"/>
        </pc:sldMkLst>
      </pc:sldChg>
      <pc:sldChg chg="del">
        <pc:chgData name="Anita Robson" userId="e8c2a451-94bb-4f8f-b6f7-af898a0f85da" providerId="ADAL" clId="{9ACE7D79-05FE-4F6E-9676-A6E08157E100}" dt="2019-06-06T08:44:51.681" v="25" actId="2696"/>
        <pc:sldMkLst>
          <pc:docMk/>
          <pc:sldMk cId="3707563912" sldId="482"/>
        </pc:sldMkLst>
      </pc:sldChg>
      <pc:sldChg chg="del">
        <pc:chgData name="Anita Robson" userId="e8c2a451-94bb-4f8f-b6f7-af898a0f85da" providerId="ADAL" clId="{9ACE7D79-05FE-4F6E-9676-A6E08157E100}" dt="2019-06-06T08:44:51.702" v="26" actId="2696"/>
        <pc:sldMkLst>
          <pc:docMk/>
          <pc:sldMk cId="1187968979" sldId="483"/>
        </pc:sldMkLst>
      </pc:sldChg>
      <pc:sldChg chg="del">
        <pc:chgData name="Anita Robson" userId="e8c2a451-94bb-4f8f-b6f7-af898a0f85da" providerId="ADAL" clId="{9ACE7D79-05FE-4F6E-9676-A6E08157E100}" dt="2019-06-06T08:44:51.728" v="27" actId="2696"/>
        <pc:sldMkLst>
          <pc:docMk/>
          <pc:sldMk cId="1256119028" sldId="484"/>
        </pc:sldMkLst>
      </pc:sldChg>
      <pc:sldChg chg="del">
        <pc:chgData name="Anita Robson" userId="e8c2a451-94bb-4f8f-b6f7-af898a0f85da" providerId="ADAL" clId="{9ACE7D79-05FE-4F6E-9676-A6E08157E100}" dt="2019-06-06T08:44:51.752" v="28" actId="2696"/>
        <pc:sldMkLst>
          <pc:docMk/>
          <pc:sldMk cId="1508493676" sldId="485"/>
        </pc:sldMkLst>
      </pc:sldChg>
      <pc:sldChg chg="del">
        <pc:chgData name="Anita Robson" userId="e8c2a451-94bb-4f8f-b6f7-af898a0f85da" providerId="ADAL" clId="{9ACE7D79-05FE-4F6E-9676-A6E08157E100}" dt="2019-06-06T08:44:51.780" v="29" actId="2696"/>
        <pc:sldMkLst>
          <pc:docMk/>
          <pc:sldMk cId="2034963446" sldId="486"/>
        </pc:sldMkLst>
      </pc:sldChg>
      <pc:sldChg chg="del">
        <pc:chgData name="Anita Robson" userId="e8c2a451-94bb-4f8f-b6f7-af898a0f85da" providerId="ADAL" clId="{9ACE7D79-05FE-4F6E-9676-A6E08157E100}" dt="2019-06-06T08:44:51.800" v="30" actId="2696"/>
        <pc:sldMkLst>
          <pc:docMk/>
          <pc:sldMk cId="3589554892" sldId="487"/>
        </pc:sldMkLst>
      </pc:sldChg>
      <pc:sldChg chg="del">
        <pc:chgData name="Anita Robson" userId="e8c2a451-94bb-4f8f-b6f7-af898a0f85da" providerId="ADAL" clId="{9ACE7D79-05FE-4F6E-9676-A6E08157E100}" dt="2019-06-06T08:44:51.825" v="31" actId="2696"/>
        <pc:sldMkLst>
          <pc:docMk/>
          <pc:sldMk cId="4184580756" sldId="488"/>
        </pc:sldMkLst>
      </pc:sldChg>
      <pc:sldChg chg="del">
        <pc:chgData name="Anita Robson" userId="e8c2a451-94bb-4f8f-b6f7-af898a0f85da" providerId="ADAL" clId="{9ACE7D79-05FE-4F6E-9676-A6E08157E100}" dt="2019-06-06T08:44:51.860" v="32" actId="2696"/>
        <pc:sldMkLst>
          <pc:docMk/>
          <pc:sldMk cId="3971623285" sldId="489"/>
        </pc:sldMkLst>
      </pc:sldChg>
      <pc:sldChg chg="del">
        <pc:chgData name="Anita Robson" userId="e8c2a451-94bb-4f8f-b6f7-af898a0f85da" providerId="ADAL" clId="{9ACE7D79-05FE-4F6E-9676-A6E08157E100}" dt="2019-06-06T08:44:51.884" v="33" actId="2696"/>
        <pc:sldMkLst>
          <pc:docMk/>
          <pc:sldMk cId="1113312343" sldId="490"/>
        </pc:sldMkLst>
      </pc:sldChg>
      <pc:sldChg chg="del">
        <pc:chgData name="Anita Robson" userId="e8c2a451-94bb-4f8f-b6f7-af898a0f85da" providerId="ADAL" clId="{9ACE7D79-05FE-4F6E-9676-A6E08157E100}" dt="2019-06-06T08:44:51.909" v="34" actId="2696"/>
        <pc:sldMkLst>
          <pc:docMk/>
          <pc:sldMk cId="1949261155" sldId="491"/>
        </pc:sldMkLst>
      </pc:sldChg>
      <pc:sldChg chg="del">
        <pc:chgData name="Anita Robson" userId="e8c2a451-94bb-4f8f-b6f7-af898a0f85da" providerId="ADAL" clId="{9ACE7D79-05FE-4F6E-9676-A6E08157E100}" dt="2019-06-06T08:44:51.929" v="35" actId="2696"/>
        <pc:sldMkLst>
          <pc:docMk/>
          <pc:sldMk cId="530800424" sldId="492"/>
        </pc:sldMkLst>
      </pc:sldChg>
      <pc:sldChg chg="del">
        <pc:chgData name="Anita Robson" userId="e8c2a451-94bb-4f8f-b6f7-af898a0f85da" providerId="ADAL" clId="{9ACE7D79-05FE-4F6E-9676-A6E08157E100}" dt="2019-06-06T08:44:52.023" v="39" actId="2696"/>
        <pc:sldMkLst>
          <pc:docMk/>
          <pc:sldMk cId="2971896188" sldId="493"/>
        </pc:sldMkLst>
      </pc:sldChg>
      <pc:sldChg chg="del">
        <pc:chgData name="Anita Robson" userId="e8c2a451-94bb-4f8f-b6f7-af898a0f85da" providerId="ADAL" clId="{9ACE7D79-05FE-4F6E-9676-A6E08157E100}" dt="2019-06-06T08:44:52.077" v="40" actId="2696"/>
        <pc:sldMkLst>
          <pc:docMk/>
          <pc:sldMk cId="336367925" sldId="495"/>
        </pc:sldMkLst>
      </pc:sldChg>
      <pc:sldChg chg="del">
        <pc:chgData name="Anita Robson" userId="e8c2a451-94bb-4f8f-b6f7-af898a0f85da" providerId="ADAL" clId="{9ACE7D79-05FE-4F6E-9676-A6E08157E100}" dt="2019-06-06T08:44:52.231" v="45" actId="2696"/>
        <pc:sldMkLst>
          <pc:docMk/>
          <pc:sldMk cId="3473212296" sldId="496"/>
        </pc:sldMkLst>
      </pc:sldChg>
      <pc:sldChg chg="del">
        <pc:chgData name="Anita Robson" userId="e8c2a451-94bb-4f8f-b6f7-af898a0f85da" providerId="ADAL" clId="{9ACE7D79-05FE-4F6E-9676-A6E08157E100}" dt="2019-06-06T08:44:52.402" v="53" actId="2696"/>
        <pc:sldMkLst>
          <pc:docMk/>
          <pc:sldMk cId="2698107467" sldId="497"/>
        </pc:sldMkLst>
      </pc:sldChg>
      <pc:sldChg chg="del">
        <pc:chgData name="Anita Robson" userId="e8c2a451-94bb-4f8f-b6f7-af898a0f85da" providerId="ADAL" clId="{9ACE7D79-05FE-4F6E-9676-A6E08157E100}" dt="2019-06-06T08:44:52.336" v="50" actId="2696"/>
        <pc:sldMkLst>
          <pc:docMk/>
          <pc:sldMk cId="2006033345" sldId="498"/>
        </pc:sldMkLst>
      </pc:sldChg>
      <pc:sldChg chg="del">
        <pc:chgData name="Anita Robson" userId="e8c2a451-94bb-4f8f-b6f7-af898a0f85da" providerId="ADAL" clId="{9ACE7D79-05FE-4F6E-9676-A6E08157E100}" dt="2019-06-06T08:44:52.362" v="51" actId="2696"/>
        <pc:sldMkLst>
          <pc:docMk/>
          <pc:sldMk cId="2337834259" sldId="499"/>
        </pc:sldMkLst>
      </pc:sldChg>
      <pc:sldChg chg="del">
        <pc:chgData name="Anita Robson" userId="e8c2a451-94bb-4f8f-b6f7-af898a0f85da" providerId="ADAL" clId="{9ACE7D79-05FE-4F6E-9676-A6E08157E100}" dt="2019-06-06T08:44:52.382" v="52" actId="2696"/>
        <pc:sldMkLst>
          <pc:docMk/>
          <pc:sldMk cId="523111386" sldId="500"/>
        </pc:sldMkLst>
      </pc:sldChg>
      <pc:sldChg chg="del">
        <pc:chgData name="Anita Robson" userId="e8c2a451-94bb-4f8f-b6f7-af898a0f85da" providerId="ADAL" clId="{9ACE7D79-05FE-4F6E-9676-A6E08157E100}" dt="2019-06-06T08:44:52.419" v="54" actId="2696"/>
        <pc:sldMkLst>
          <pc:docMk/>
          <pc:sldMk cId="1642882392" sldId="501"/>
        </pc:sldMkLst>
      </pc:sldChg>
      <pc:sldChg chg="del">
        <pc:chgData name="Anita Robson" userId="e8c2a451-94bb-4f8f-b6f7-af898a0f85da" providerId="ADAL" clId="{9ACE7D79-05FE-4F6E-9676-A6E08157E100}" dt="2019-06-06T08:44:52.444" v="55" actId="2696"/>
        <pc:sldMkLst>
          <pc:docMk/>
          <pc:sldMk cId="3699615765" sldId="502"/>
        </pc:sldMkLst>
      </pc:sldChg>
      <pc:sldChg chg="del">
        <pc:chgData name="Anita Robson" userId="e8c2a451-94bb-4f8f-b6f7-af898a0f85da" providerId="ADAL" clId="{9ACE7D79-05FE-4F6E-9676-A6E08157E100}" dt="2019-06-06T08:44:52.469" v="56" actId="2696"/>
        <pc:sldMkLst>
          <pc:docMk/>
          <pc:sldMk cId="1027488770" sldId="503"/>
        </pc:sldMkLst>
      </pc:sldChg>
      <pc:sldChg chg="del">
        <pc:chgData name="Anita Robson" userId="e8c2a451-94bb-4f8f-b6f7-af898a0f85da" providerId="ADAL" clId="{9ACE7D79-05FE-4F6E-9676-A6E08157E100}" dt="2019-06-06T08:44:52.486" v="57" actId="2696"/>
        <pc:sldMkLst>
          <pc:docMk/>
          <pc:sldMk cId="3046249633" sldId="504"/>
        </pc:sldMkLst>
      </pc:sldChg>
      <pc:sldChg chg="del">
        <pc:chgData name="Anita Robson" userId="e8c2a451-94bb-4f8f-b6f7-af898a0f85da" providerId="ADAL" clId="{9ACE7D79-05FE-4F6E-9676-A6E08157E100}" dt="2019-06-06T08:44:52.506" v="58" actId="2696"/>
        <pc:sldMkLst>
          <pc:docMk/>
          <pc:sldMk cId="2894101220" sldId="505"/>
        </pc:sldMkLst>
      </pc:sldChg>
      <pc:sldChg chg="del">
        <pc:chgData name="Anita Robson" userId="e8c2a451-94bb-4f8f-b6f7-af898a0f85da" providerId="ADAL" clId="{9ACE7D79-05FE-4F6E-9676-A6E08157E100}" dt="2019-06-06T08:44:52.529" v="59" actId="2696"/>
        <pc:sldMkLst>
          <pc:docMk/>
          <pc:sldMk cId="3044825330" sldId="506"/>
        </pc:sldMkLst>
      </pc:sldChg>
      <pc:sldChg chg="del">
        <pc:chgData name="Anita Robson" userId="e8c2a451-94bb-4f8f-b6f7-af898a0f85da" providerId="ADAL" clId="{9ACE7D79-05FE-4F6E-9676-A6E08157E100}" dt="2019-06-06T08:44:52.548" v="60" actId="2696"/>
        <pc:sldMkLst>
          <pc:docMk/>
          <pc:sldMk cId="1503307116" sldId="507"/>
        </pc:sldMkLst>
      </pc:sldChg>
      <pc:sldChg chg="del">
        <pc:chgData name="Anita Robson" userId="e8c2a451-94bb-4f8f-b6f7-af898a0f85da" providerId="ADAL" clId="{9ACE7D79-05FE-4F6E-9676-A6E08157E100}" dt="2019-06-06T08:44:52.569" v="61" actId="2696"/>
        <pc:sldMkLst>
          <pc:docMk/>
          <pc:sldMk cId="1489488294" sldId="508"/>
        </pc:sldMkLst>
      </pc:sldChg>
      <pc:sldChg chg="del">
        <pc:chgData name="Anita Robson" userId="e8c2a451-94bb-4f8f-b6f7-af898a0f85da" providerId="ADAL" clId="{9ACE7D79-05FE-4F6E-9676-A6E08157E100}" dt="2019-06-06T08:44:52.588" v="62" actId="2696"/>
        <pc:sldMkLst>
          <pc:docMk/>
          <pc:sldMk cId="3282480683" sldId="509"/>
        </pc:sldMkLst>
      </pc:sldChg>
      <pc:sldChg chg="del">
        <pc:chgData name="Anita Robson" userId="e8c2a451-94bb-4f8f-b6f7-af898a0f85da" providerId="ADAL" clId="{9ACE7D79-05FE-4F6E-9676-A6E08157E100}" dt="2019-06-06T08:44:52.611" v="63" actId="2696"/>
        <pc:sldMkLst>
          <pc:docMk/>
          <pc:sldMk cId="1053511516" sldId="510"/>
        </pc:sldMkLst>
      </pc:sldChg>
      <pc:sldChg chg="del">
        <pc:chgData name="Anita Robson" userId="e8c2a451-94bb-4f8f-b6f7-af898a0f85da" providerId="ADAL" clId="{9ACE7D79-05FE-4F6E-9676-A6E08157E100}" dt="2019-06-06T08:44:52.632" v="64" actId="2696"/>
        <pc:sldMkLst>
          <pc:docMk/>
          <pc:sldMk cId="273922514" sldId="511"/>
        </pc:sldMkLst>
      </pc:sldChg>
      <pc:sldChg chg="del">
        <pc:chgData name="Anita Robson" userId="e8c2a451-94bb-4f8f-b6f7-af898a0f85da" providerId="ADAL" clId="{9ACE7D79-05FE-4F6E-9676-A6E08157E100}" dt="2019-06-06T08:44:52.653" v="65" actId="2696"/>
        <pc:sldMkLst>
          <pc:docMk/>
          <pc:sldMk cId="3859768419" sldId="512"/>
        </pc:sldMkLst>
      </pc:sldChg>
      <pc:sldChg chg="del">
        <pc:chgData name="Anita Robson" userId="e8c2a451-94bb-4f8f-b6f7-af898a0f85da" providerId="ADAL" clId="{9ACE7D79-05FE-4F6E-9676-A6E08157E100}" dt="2019-06-06T08:44:52.099" v="41" actId="2696"/>
        <pc:sldMkLst>
          <pc:docMk/>
          <pc:sldMk cId="2796834629" sldId="513"/>
        </pc:sldMkLst>
      </pc:sldChg>
      <pc:sldChg chg="del">
        <pc:chgData name="Anita Robson" userId="e8c2a451-94bb-4f8f-b6f7-af898a0f85da" providerId="ADAL" clId="{9ACE7D79-05FE-4F6E-9676-A6E08157E100}" dt="2019-06-06T08:44:52.119" v="42" actId="2696"/>
        <pc:sldMkLst>
          <pc:docMk/>
          <pc:sldMk cId="2269976366" sldId="514"/>
        </pc:sldMkLst>
      </pc:sldChg>
      <pc:sldChg chg="del">
        <pc:chgData name="Anita Robson" userId="e8c2a451-94bb-4f8f-b6f7-af898a0f85da" providerId="ADAL" clId="{9ACE7D79-05FE-4F6E-9676-A6E08157E100}" dt="2019-06-06T08:44:52.138" v="43" actId="2696"/>
        <pc:sldMkLst>
          <pc:docMk/>
          <pc:sldMk cId="206736252" sldId="515"/>
        </pc:sldMkLst>
      </pc:sldChg>
      <pc:sldChg chg="del">
        <pc:chgData name="Anita Robson" userId="e8c2a451-94bb-4f8f-b6f7-af898a0f85da" providerId="ADAL" clId="{9ACE7D79-05FE-4F6E-9676-A6E08157E100}" dt="2019-06-06T08:44:52.211" v="44" actId="2696"/>
        <pc:sldMkLst>
          <pc:docMk/>
          <pc:sldMk cId="3104759848" sldId="516"/>
        </pc:sldMkLst>
      </pc:sldChg>
      <pc:sldChg chg="del">
        <pc:chgData name="Anita Robson" userId="e8c2a451-94bb-4f8f-b6f7-af898a0f85da" providerId="ADAL" clId="{9ACE7D79-05FE-4F6E-9676-A6E08157E100}" dt="2019-06-06T08:44:52.275" v="47" actId="2696"/>
        <pc:sldMkLst>
          <pc:docMk/>
          <pc:sldMk cId="902042849" sldId="517"/>
        </pc:sldMkLst>
      </pc:sldChg>
      <pc:sldChg chg="del">
        <pc:chgData name="Anita Robson" userId="e8c2a451-94bb-4f8f-b6f7-af898a0f85da" providerId="ADAL" clId="{9ACE7D79-05FE-4F6E-9676-A6E08157E100}" dt="2019-06-06T08:44:52.253" v="46" actId="2696"/>
        <pc:sldMkLst>
          <pc:docMk/>
          <pc:sldMk cId="1637125412" sldId="518"/>
        </pc:sldMkLst>
      </pc:sldChg>
      <pc:sldChg chg="del">
        <pc:chgData name="Anita Robson" userId="e8c2a451-94bb-4f8f-b6f7-af898a0f85da" providerId="ADAL" clId="{9ACE7D79-05FE-4F6E-9676-A6E08157E100}" dt="2019-06-06T08:44:52.299" v="48" actId="2696"/>
        <pc:sldMkLst>
          <pc:docMk/>
          <pc:sldMk cId="3714303404" sldId="519"/>
        </pc:sldMkLst>
      </pc:sldChg>
      <pc:sldChg chg="del">
        <pc:chgData name="Anita Robson" userId="e8c2a451-94bb-4f8f-b6f7-af898a0f85da" providerId="ADAL" clId="{9ACE7D79-05FE-4F6E-9676-A6E08157E100}" dt="2019-06-06T08:44:52.318" v="49" actId="2696"/>
        <pc:sldMkLst>
          <pc:docMk/>
          <pc:sldMk cId="2618749029" sldId="520"/>
        </pc:sldMkLst>
      </pc:sldChg>
      <pc:sldChg chg="del">
        <pc:chgData name="Anita Robson" userId="e8c2a451-94bb-4f8f-b6f7-af898a0f85da" providerId="ADAL" clId="{9ACE7D79-05FE-4F6E-9676-A6E08157E100}" dt="2019-06-06T08:44:52.670" v="66" actId="2696"/>
        <pc:sldMkLst>
          <pc:docMk/>
          <pc:sldMk cId="319877760" sldId="521"/>
        </pc:sldMkLst>
      </pc:sldChg>
      <pc:sldChg chg="del">
        <pc:chgData name="Anita Robson" userId="e8c2a451-94bb-4f8f-b6f7-af898a0f85da" providerId="ADAL" clId="{9ACE7D79-05FE-4F6E-9676-A6E08157E100}" dt="2019-06-06T08:44:52.692" v="67" actId="2696"/>
        <pc:sldMkLst>
          <pc:docMk/>
          <pc:sldMk cId="3981535015" sldId="522"/>
        </pc:sldMkLst>
      </pc:sldChg>
      <pc:sldChg chg="del">
        <pc:chgData name="Anita Robson" userId="e8c2a451-94bb-4f8f-b6f7-af898a0f85da" providerId="ADAL" clId="{9ACE7D79-05FE-4F6E-9676-A6E08157E100}" dt="2019-06-06T08:44:52.714" v="68" actId="2696"/>
        <pc:sldMkLst>
          <pc:docMk/>
          <pc:sldMk cId="4256415532" sldId="523"/>
        </pc:sldMkLst>
      </pc:sldChg>
      <pc:sldChg chg="del">
        <pc:chgData name="Anita Robson" userId="e8c2a451-94bb-4f8f-b6f7-af898a0f85da" providerId="ADAL" clId="{9ACE7D79-05FE-4F6E-9676-A6E08157E100}" dt="2019-06-06T08:44:52.733" v="69" actId="2696"/>
        <pc:sldMkLst>
          <pc:docMk/>
          <pc:sldMk cId="276570626" sldId="524"/>
        </pc:sldMkLst>
      </pc:sldChg>
      <pc:sldChg chg="del">
        <pc:chgData name="Anita Robson" userId="e8c2a451-94bb-4f8f-b6f7-af898a0f85da" providerId="ADAL" clId="{9ACE7D79-05FE-4F6E-9676-A6E08157E100}" dt="2019-06-06T08:45:25.949" v="348" actId="2696"/>
        <pc:sldMkLst>
          <pc:docMk/>
          <pc:sldMk cId="2927316097" sldId="525"/>
        </pc:sldMkLst>
      </pc:sldChg>
      <pc:sldChg chg="del">
        <pc:chgData name="Anita Robson" userId="e8c2a451-94bb-4f8f-b6f7-af898a0f85da" providerId="ADAL" clId="{9ACE7D79-05FE-4F6E-9676-A6E08157E100}" dt="2019-06-06T08:44:52.811" v="73" actId="2696"/>
        <pc:sldMkLst>
          <pc:docMk/>
          <pc:sldMk cId="1342644177" sldId="527"/>
        </pc:sldMkLst>
      </pc:sldChg>
      <pc:sldChg chg="del">
        <pc:chgData name="Anita Robson" userId="e8c2a451-94bb-4f8f-b6f7-af898a0f85da" providerId="ADAL" clId="{9ACE7D79-05FE-4F6E-9676-A6E08157E100}" dt="2019-06-06T08:44:52.829" v="74" actId="2696"/>
        <pc:sldMkLst>
          <pc:docMk/>
          <pc:sldMk cId="2380192254" sldId="528"/>
        </pc:sldMkLst>
      </pc:sldChg>
      <pc:sldChg chg="del">
        <pc:chgData name="Anita Robson" userId="e8c2a451-94bb-4f8f-b6f7-af898a0f85da" providerId="ADAL" clId="{9ACE7D79-05FE-4F6E-9676-A6E08157E100}" dt="2019-06-06T08:44:52.768" v="71" actId="2696"/>
        <pc:sldMkLst>
          <pc:docMk/>
          <pc:sldMk cId="533997114" sldId="532"/>
        </pc:sldMkLst>
      </pc:sldChg>
      <pc:sldChg chg="del">
        <pc:chgData name="Anita Robson" userId="e8c2a451-94bb-4f8f-b6f7-af898a0f85da" providerId="ADAL" clId="{9ACE7D79-05FE-4F6E-9676-A6E08157E100}" dt="2019-06-06T08:44:52.788" v="72" actId="2696"/>
        <pc:sldMkLst>
          <pc:docMk/>
          <pc:sldMk cId="2874302050" sldId="533"/>
        </pc:sldMkLst>
      </pc:sldChg>
      <pc:sldChg chg="del">
        <pc:chgData name="Anita Robson" userId="e8c2a451-94bb-4f8f-b6f7-af898a0f85da" providerId="ADAL" clId="{9ACE7D79-05FE-4F6E-9676-A6E08157E100}" dt="2019-06-06T08:44:52.861" v="75" actId="2696"/>
        <pc:sldMkLst>
          <pc:docMk/>
          <pc:sldMk cId="3564911346" sldId="534"/>
        </pc:sldMkLst>
      </pc:sldChg>
      <pc:sldChg chg="del">
        <pc:chgData name="Anita Robson" userId="e8c2a451-94bb-4f8f-b6f7-af898a0f85da" providerId="ADAL" clId="{9ACE7D79-05FE-4F6E-9676-A6E08157E100}" dt="2019-06-06T08:44:52.912" v="76" actId="2696"/>
        <pc:sldMkLst>
          <pc:docMk/>
          <pc:sldMk cId="1237487384" sldId="535"/>
        </pc:sldMkLst>
      </pc:sldChg>
      <pc:sldChg chg="del">
        <pc:chgData name="Anita Robson" userId="e8c2a451-94bb-4f8f-b6f7-af898a0f85da" providerId="ADAL" clId="{9ACE7D79-05FE-4F6E-9676-A6E08157E100}" dt="2019-06-06T08:44:52.932" v="77" actId="2696"/>
        <pc:sldMkLst>
          <pc:docMk/>
          <pc:sldMk cId="885122715" sldId="536"/>
        </pc:sldMkLst>
      </pc:sldChg>
      <pc:sldChg chg="del">
        <pc:chgData name="Anita Robson" userId="e8c2a451-94bb-4f8f-b6f7-af898a0f85da" providerId="ADAL" clId="{9ACE7D79-05FE-4F6E-9676-A6E08157E100}" dt="2019-06-06T08:44:52.949" v="78" actId="2696"/>
        <pc:sldMkLst>
          <pc:docMk/>
          <pc:sldMk cId="2989538738" sldId="537"/>
        </pc:sldMkLst>
      </pc:sldChg>
      <pc:sldChg chg="del">
        <pc:chgData name="Anita Robson" userId="e8c2a451-94bb-4f8f-b6f7-af898a0f85da" providerId="ADAL" clId="{9ACE7D79-05FE-4F6E-9676-A6E08157E100}" dt="2019-06-06T08:44:52.978" v="79" actId="2696"/>
        <pc:sldMkLst>
          <pc:docMk/>
          <pc:sldMk cId="3595109400" sldId="538"/>
        </pc:sldMkLst>
      </pc:sldChg>
      <pc:sldChg chg="del">
        <pc:chgData name="Anita Robson" userId="e8c2a451-94bb-4f8f-b6f7-af898a0f85da" providerId="ADAL" clId="{9ACE7D79-05FE-4F6E-9676-A6E08157E100}" dt="2019-06-06T08:44:53.003" v="80" actId="2696"/>
        <pc:sldMkLst>
          <pc:docMk/>
          <pc:sldMk cId="4147336567" sldId="539"/>
        </pc:sldMkLst>
      </pc:sldChg>
      <pc:sldChg chg="del">
        <pc:chgData name="Anita Robson" userId="e8c2a451-94bb-4f8f-b6f7-af898a0f85da" providerId="ADAL" clId="{9ACE7D79-05FE-4F6E-9676-A6E08157E100}" dt="2019-06-06T08:44:53.061" v="81" actId="2696"/>
        <pc:sldMkLst>
          <pc:docMk/>
          <pc:sldMk cId="1184787322" sldId="540"/>
        </pc:sldMkLst>
      </pc:sldChg>
      <pc:sldChg chg="del">
        <pc:chgData name="Anita Robson" userId="e8c2a451-94bb-4f8f-b6f7-af898a0f85da" providerId="ADAL" clId="{9ACE7D79-05FE-4F6E-9676-A6E08157E100}" dt="2019-06-06T08:44:53.079" v="82" actId="2696"/>
        <pc:sldMkLst>
          <pc:docMk/>
          <pc:sldMk cId="1465637516" sldId="541"/>
        </pc:sldMkLst>
      </pc:sldChg>
      <pc:sldChg chg="del">
        <pc:chgData name="Anita Robson" userId="e8c2a451-94bb-4f8f-b6f7-af898a0f85da" providerId="ADAL" clId="{9ACE7D79-05FE-4F6E-9676-A6E08157E100}" dt="2019-06-06T08:44:53.097" v="83" actId="2696"/>
        <pc:sldMkLst>
          <pc:docMk/>
          <pc:sldMk cId="576755059" sldId="542"/>
        </pc:sldMkLst>
      </pc:sldChg>
      <pc:sldChg chg="del">
        <pc:chgData name="Anita Robson" userId="e8c2a451-94bb-4f8f-b6f7-af898a0f85da" providerId="ADAL" clId="{9ACE7D79-05FE-4F6E-9676-A6E08157E100}" dt="2019-06-06T08:44:53.161" v="84" actId="2696"/>
        <pc:sldMkLst>
          <pc:docMk/>
          <pc:sldMk cId="2421882171" sldId="543"/>
        </pc:sldMkLst>
      </pc:sldChg>
      <pc:sldChg chg="del">
        <pc:chgData name="Anita Robson" userId="e8c2a451-94bb-4f8f-b6f7-af898a0f85da" providerId="ADAL" clId="{9ACE7D79-05FE-4F6E-9676-A6E08157E100}" dt="2019-06-06T08:44:53.180" v="85" actId="2696"/>
        <pc:sldMkLst>
          <pc:docMk/>
          <pc:sldMk cId="3445372651" sldId="544"/>
        </pc:sldMkLst>
      </pc:sldChg>
      <pc:sldChg chg="del">
        <pc:chgData name="Anita Robson" userId="e8c2a451-94bb-4f8f-b6f7-af898a0f85da" providerId="ADAL" clId="{9ACE7D79-05FE-4F6E-9676-A6E08157E100}" dt="2019-06-06T08:44:53.206" v="86" actId="2696"/>
        <pc:sldMkLst>
          <pc:docMk/>
          <pc:sldMk cId="1663701481" sldId="545"/>
        </pc:sldMkLst>
      </pc:sldChg>
      <pc:sldChg chg="del">
        <pc:chgData name="Anita Robson" userId="e8c2a451-94bb-4f8f-b6f7-af898a0f85da" providerId="ADAL" clId="{9ACE7D79-05FE-4F6E-9676-A6E08157E100}" dt="2019-06-06T08:44:53.240" v="87" actId="2696"/>
        <pc:sldMkLst>
          <pc:docMk/>
          <pc:sldMk cId="763399744" sldId="546"/>
        </pc:sldMkLst>
      </pc:sldChg>
      <pc:sldChg chg="del">
        <pc:chgData name="Anita Robson" userId="e8c2a451-94bb-4f8f-b6f7-af898a0f85da" providerId="ADAL" clId="{9ACE7D79-05FE-4F6E-9676-A6E08157E100}" dt="2019-06-06T08:44:53.267" v="88" actId="2696"/>
        <pc:sldMkLst>
          <pc:docMk/>
          <pc:sldMk cId="2623259737" sldId="547"/>
        </pc:sldMkLst>
      </pc:sldChg>
      <pc:sldChg chg="del">
        <pc:chgData name="Anita Robson" userId="e8c2a451-94bb-4f8f-b6f7-af898a0f85da" providerId="ADAL" clId="{9ACE7D79-05FE-4F6E-9676-A6E08157E100}" dt="2019-06-06T08:44:53.286" v="89" actId="2696"/>
        <pc:sldMkLst>
          <pc:docMk/>
          <pc:sldMk cId="2884062714" sldId="548"/>
        </pc:sldMkLst>
      </pc:sldChg>
      <pc:sldChg chg="del">
        <pc:chgData name="Anita Robson" userId="e8c2a451-94bb-4f8f-b6f7-af898a0f85da" providerId="ADAL" clId="{9ACE7D79-05FE-4F6E-9676-A6E08157E100}" dt="2019-06-06T08:44:53.482" v="95" actId="2696"/>
        <pc:sldMkLst>
          <pc:docMk/>
          <pc:sldMk cId="2398522354" sldId="549"/>
        </pc:sldMkLst>
      </pc:sldChg>
      <pc:sldChg chg="del">
        <pc:chgData name="Anita Robson" userId="e8c2a451-94bb-4f8f-b6f7-af898a0f85da" providerId="ADAL" clId="{9ACE7D79-05FE-4F6E-9676-A6E08157E100}" dt="2019-06-06T08:44:54.982" v="130" actId="2696"/>
        <pc:sldMkLst>
          <pc:docMk/>
          <pc:sldMk cId="2685234046" sldId="551"/>
        </pc:sldMkLst>
      </pc:sldChg>
      <pc:sldChg chg="del">
        <pc:chgData name="Anita Robson" userId="e8c2a451-94bb-4f8f-b6f7-af898a0f85da" providerId="ADAL" clId="{9ACE7D79-05FE-4F6E-9676-A6E08157E100}" dt="2019-06-06T08:44:55.086" v="132" actId="2696"/>
        <pc:sldMkLst>
          <pc:docMk/>
          <pc:sldMk cId="3785469677" sldId="552"/>
        </pc:sldMkLst>
      </pc:sldChg>
      <pc:sldChg chg="del">
        <pc:chgData name="Anita Robson" userId="e8c2a451-94bb-4f8f-b6f7-af898a0f85da" providerId="ADAL" clId="{9ACE7D79-05FE-4F6E-9676-A6E08157E100}" dt="2019-06-06T08:44:55.203" v="135" actId="2696"/>
        <pc:sldMkLst>
          <pc:docMk/>
          <pc:sldMk cId="447956024" sldId="553"/>
        </pc:sldMkLst>
      </pc:sldChg>
      <pc:sldChg chg="del">
        <pc:chgData name="Anita Robson" userId="e8c2a451-94bb-4f8f-b6f7-af898a0f85da" providerId="ADAL" clId="{9ACE7D79-05FE-4F6E-9676-A6E08157E100}" dt="2019-06-06T08:44:55.112" v="133" actId="2696"/>
        <pc:sldMkLst>
          <pc:docMk/>
          <pc:sldMk cId="2047315643" sldId="555"/>
        </pc:sldMkLst>
      </pc:sldChg>
      <pc:sldChg chg="del">
        <pc:chgData name="Anita Robson" userId="e8c2a451-94bb-4f8f-b6f7-af898a0f85da" providerId="ADAL" clId="{9ACE7D79-05FE-4F6E-9676-A6E08157E100}" dt="2019-06-06T08:44:55.634" v="146" actId="2696"/>
        <pc:sldMkLst>
          <pc:docMk/>
          <pc:sldMk cId="4266416114" sldId="556"/>
        </pc:sldMkLst>
      </pc:sldChg>
      <pc:sldChg chg="del">
        <pc:chgData name="Anita Robson" userId="e8c2a451-94bb-4f8f-b6f7-af898a0f85da" providerId="ADAL" clId="{9ACE7D79-05FE-4F6E-9676-A6E08157E100}" dt="2019-06-06T08:44:53.503" v="96" actId="2696"/>
        <pc:sldMkLst>
          <pc:docMk/>
          <pc:sldMk cId="3273048535" sldId="557"/>
        </pc:sldMkLst>
      </pc:sldChg>
      <pc:sldChg chg="del">
        <pc:chgData name="Anita Robson" userId="e8c2a451-94bb-4f8f-b6f7-af898a0f85da" providerId="ADAL" clId="{9ACE7D79-05FE-4F6E-9676-A6E08157E100}" dt="2019-06-06T08:44:53.545" v="97" actId="2696"/>
        <pc:sldMkLst>
          <pc:docMk/>
          <pc:sldMk cId="1671887067" sldId="558"/>
        </pc:sldMkLst>
      </pc:sldChg>
      <pc:sldChg chg="del">
        <pc:chgData name="Anita Robson" userId="e8c2a451-94bb-4f8f-b6f7-af898a0f85da" providerId="ADAL" clId="{9ACE7D79-05FE-4F6E-9676-A6E08157E100}" dt="2019-06-06T08:44:54.363" v="115" actId="2696"/>
        <pc:sldMkLst>
          <pc:docMk/>
          <pc:sldMk cId="1449370082" sldId="559"/>
        </pc:sldMkLst>
      </pc:sldChg>
      <pc:sldChg chg="del">
        <pc:chgData name="Anita Robson" userId="e8c2a451-94bb-4f8f-b6f7-af898a0f85da" providerId="ADAL" clId="{9ACE7D79-05FE-4F6E-9676-A6E08157E100}" dt="2019-06-06T08:44:53.565" v="98" actId="2696"/>
        <pc:sldMkLst>
          <pc:docMk/>
          <pc:sldMk cId="2500601286" sldId="560"/>
        </pc:sldMkLst>
      </pc:sldChg>
      <pc:sldChg chg="del">
        <pc:chgData name="Anita Robson" userId="e8c2a451-94bb-4f8f-b6f7-af898a0f85da" providerId="ADAL" clId="{9ACE7D79-05FE-4F6E-9676-A6E08157E100}" dt="2019-06-06T08:44:53.662" v="99" actId="2696"/>
        <pc:sldMkLst>
          <pc:docMk/>
          <pc:sldMk cId="1227660843" sldId="561"/>
        </pc:sldMkLst>
      </pc:sldChg>
      <pc:sldChg chg="del">
        <pc:chgData name="Anita Robson" userId="e8c2a451-94bb-4f8f-b6f7-af898a0f85da" providerId="ADAL" clId="{9ACE7D79-05FE-4F6E-9676-A6E08157E100}" dt="2019-06-06T08:44:54.408" v="117" actId="2696"/>
        <pc:sldMkLst>
          <pc:docMk/>
          <pc:sldMk cId="651491298" sldId="562"/>
        </pc:sldMkLst>
      </pc:sldChg>
      <pc:sldChg chg="del">
        <pc:chgData name="Anita Robson" userId="e8c2a451-94bb-4f8f-b6f7-af898a0f85da" providerId="ADAL" clId="{9ACE7D79-05FE-4F6E-9676-A6E08157E100}" dt="2019-06-06T08:44:54.463" v="118" actId="2696"/>
        <pc:sldMkLst>
          <pc:docMk/>
          <pc:sldMk cId="1162452701" sldId="563"/>
        </pc:sldMkLst>
      </pc:sldChg>
      <pc:sldChg chg="del">
        <pc:chgData name="Anita Robson" userId="e8c2a451-94bb-4f8f-b6f7-af898a0f85da" providerId="ADAL" clId="{9ACE7D79-05FE-4F6E-9676-A6E08157E100}" dt="2019-06-06T08:44:54.485" v="119" actId="2696"/>
        <pc:sldMkLst>
          <pc:docMk/>
          <pc:sldMk cId="2906338153" sldId="564"/>
        </pc:sldMkLst>
      </pc:sldChg>
      <pc:sldChg chg="del">
        <pc:chgData name="Anita Robson" userId="e8c2a451-94bb-4f8f-b6f7-af898a0f85da" providerId="ADAL" clId="{9ACE7D79-05FE-4F6E-9676-A6E08157E100}" dt="2019-06-06T08:44:54.530" v="120" actId="2696"/>
        <pc:sldMkLst>
          <pc:docMk/>
          <pc:sldMk cId="4192273954" sldId="565"/>
        </pc:sldMkLst>
      </pc:sldChg>
      <pc:sldChg chg="del">
        <pc:chgData name="Anita Robson" userId="e8c2a451-94bb-4f8f-b6f7-af898a0f85da" providerId="ADAL" clId="{9ACE7D79-05FE-4F6E-9676-A6E08157E100}" dt="2019-06-06T08:44:54.548" v="121" actId="2696"/>
        <pc:sldMkLst>
          <pc:docMk/>
          <pc:sldMk cId="1612437075" sldId="566"/>
        </pc:sldMkLst>
      </pc:sldChg>
      <pc:sldChg chg="del">
        <pc:chgData name="Anita Robson" userId="e8c2a451-94bb-4f8f-b6f7-af898a0f85da" providerId="ADAL" clId="{9ACE7D79-05FE-4F6E-9676-A6E08157E100}" dt="2019-06-06T08:44:53.344" v="90" actId="2696"/>
        <pc:sldMkLst>
          <pc:docMk/>
          <pc:sldMk cId="4285155520" sldId="567"/>
        </pc:sldMkLst>
      </pc:sldChg>
      <pc:sldChg chg="del">
        <pc:chgData name="Anita Robson" userId="e8c2a451-94bb-4f8f-b6f7-af898a0f85da" providerId="ADAL" clId="{9ACE7D79-05FE-4F6E-9676-A6E08157E100}" dt="2019-06-06T08:44:53.462" v="94" actId="2696"/>
        <pc:sldMkLst>
          <pc:docMk/>
          <pc:sldMk cId="3200760170" sldId="568"/>
        </pc:sldMkLst>
      </pc:sldChg>
      <pc:sldChg chg="del">
        <pc:chgData name="Anita Robson" userId="e8c2a451-94bb-4f8f-b6f7-af898a0f85da" providerId="ADAL" clId="{9ACE7D79-05FE-4F6E-9676-A6E08157E100}" dt="2019-06-06T08:44:54.387" v="116" actId="2696"/>
        <pc:sldMkLst>
          <pc:docMk/>
          <pc:sldMk cId="2697728268" sldId="569"/>
        </pc:sldMkLst>
      </pc:sldChg>
      <pc:sldChg chg="del">
        <pc:chgData name="Anita Robson" userId="e8c2a451-94bb-4f8f-b6f7-af898a0f85da" providerId="ADAL" clId="{9ACE7D79-05FE-4F6E-9676-A6E08157E100}" dt="2019-06-06T08:44:53.680" v="100" actId="2696"/>
        <pc:sldMkLst>
          <pc:docMk/>
          <pc:sldMk cId="1041075943" sldId="570"/>
        </pc:sldMkLst>
      </pc:sldChg>
      <pc:sldChg chg="del">
        <pc:chgData name="Anita Robson" userId="e8c2a451-94bb-4f8f-b6f7-af898a0f85da" providerId="ADAL" clId="{9ACE7D79-05FE-4F6E-9676-A6E08157E100}" dt="2019-06-06T08:44:53.701" v="101" actId="2696"/>
        <pc:sldMkLst>
          <pc:docMk/>
          <pc:sldMk cId="2948766497" sldId="571"/>
        </pc:sldMkLst>
      </pc:sldChg>
      <pc:sldChg chg="del">
        <pc:chgData name="Anita Robson" userId="e8c2a451-94bb-4f8f-b6f7-af898a0f85da" providerId="ADAL" clId="{9ACE7D79-05FE-4F6E-9676-A6E08157E100}" dt="2019-06-06T08:44:53.813" v="102" actId="2696"/>
        <pc:sldMkLst>
          <pc:docMk/>
          <pc:sldMk cId="510625448" sldId="572"/>
        </pc:sldMkLst>
      </pc:sldChg>
      <pc:sldChg chg="del">
        <pc:chgData name="Anita Robson" userId="e8c2a451-94bb-4f8f-b6f7-af898a0f85da" providerId="ADAL" clId="{9ACE7D79-05FE-4F6E-9676-A6E08157E100}" dt="2019-06-06T08:44:53.834" v="103" actId="2696"/>
        <pc:sldMkLst>
          <pc:docMk/>
          <pc:sldMk cId="4140817779" sldId="573"/>
        </pc:sldMkLst>
      </pc:sldChg>
      <pc:sldChg chg="del">
        <pc:chgData name="Anita Robson" userId="e8c2a451-94bb-4f8f-b6f7-af898a0f85da" providerId="ADAL" clId="{9ACE7D79-05FE-4F6E-9676-A6E08157E100}" dt="2019-06-06T08:44:53.855" v="104" actId="2696"/>
        <pc:sldMkLst>
          <pc:docMk/>
          <pc:sldMk cId="1286181441" sldId="574"/>
        </pc:sldMkLst>
      </pc:sldChg>
      <pc:sldChg chg="del">
        <pc:chgData name="Anita Robson" userId="e8c2a451-94bb-4f8f-b6f7-af898a0f85da" providerId="ADAL" clId="{9ACE7D79-05FE-4F6E-9676-A6E08157E100}" dt="2019-06-06T08:44:53.980" v="107" actId="2696"/>
        <pc:sldMkLst>
          <pc:docMk/>
          <pc:sldMk cId="3579685170" sldId="575"/>
        </pc:sldMkLst>
      </pc:sldChg>
      <pc:sldChg chg="del">
        <pc:chgData name="Anita Robson" userId="e8c2a451-94bb-4f8f-b6f7-af898a0f85da" providerId="ADAL" clId="{9ACE7D79-05FE-4F6E-9676-A6E08157E100}" dt="2019-06-06T08:44:54.112" v="111" actId="2696"/>
        <pc:sldMkLst>
          <pc:docMk/>
          <pc:sldMk cId="767251073" sldId="576"/>
        </pc:sldMkLst>
      </pc:sldChg>
      <pc:sldChg chg="del">
        <pc:chgData name="Anita Robson" userId="e8c2a451-94bb-4f8f-b6f7-af898a0f85da" providerId="ADAL" clId="{9ACE7D79-05FE-4F6E-9676-A6E08157E100}" dt="2019-06-06T08:44:54.212" v="112" actId="2696"/>
        <pc:sldMkLst>
          <pc:docMk/>
          <pc:sldMk cId="294237609" sldId="577"/>
        </pc:sldMkLst>
      </pc:sldChg>
      <pc:sldChg chg="del">
        <pc:chgData name="Anita Robson" userId="e8c2a451-94bb-4f8f-b6f7-af898a0f85da" providerId="ADAL" clId="{9ACE7D79-05FE-4F6E-9676-A6E08157E100}" dt="2019-06-06T08:44:54.254" v="114" actId="2696"/>
        <pc:sldMkLst>
          <pc:docMk/>
          <pc:sldMk cId="3057811228" sldId="578"/>
        </pc:sldMkLst>
      </pc:sldChg>
      <pc:sldChg chg="del">
        <pc:chgData name="Anita Robson" userId="e8c2a451-94bb-4f8f-b6f7-af898a0f85da" providerId="ADAL" clId="{9ACE7D79-05FE-4F6E-9676-A6E08157E100}" dt="2019-06-06T08:44:53.912" v="105" actId="2696"/>
        <pc:sldMkLst>
          <pc:docMk/>
          <pc:sldMk cId="2078814372" sldId="579"/>
        </pc:sldMkLst>
      </pc:sldChg>
      <pc:sldChg chg="del">
        <pc:chgData name="Anita Robson" userId="e8c2a451-94bb-4f8f-b6f7-af898a0f85da" providerId="ADAL" clId="{9ACE7D79-05FE-4F6E-9676-A6E08157E100}" dt="2019-06-06T08:44:53.401" v="93" actId="2696"/>
        <pc:sldMkLst>
          <pc:docMk/>
          <pc:sldMk cId="951964420" sldId="580"/>
        </pc:sldMkLst>
      </pc:sldChg>
      <pc:sldChg chg="del">
        <pc:chgData name="Anita Robson" userId="e8c2a451-94bb-4f8f-b6f7-af898a0f85da" providerId="ADAL" clId="{9ACE7D79-05FE-4F6E-9676-A6E08157E100}" dt="2019-06-06T08:44:53.363" v="91" actId="2696"/>
        <pc:sldMkLst>
          <pc:docMk/>
          <pc:sldMk cId="266947490" sldId="581"/>
        </pc:sldMkLst>
      </pc:sldChg>
      <pc:sldChg chg="del">
        <pc:chgData name="Anita Robson" userId="e8c2a451-94bb-4f8f-b6f7-af898a0f85da" providerId="ADAL" clId="{9ACE7D79-05FE-4F6E-9676-A6E08157E100}" dt="2019-06-06T08:44:53.384" v="92" actId="2696"/>
        <pc:sldMkLst>
          <pc:docMk/>
          <pc:sldMk cId="587263144" sldId="582"/>
        </pc:sldMkLst>
      </pc:sldChg>
      <pc:sldChg chg="del">
        <pc:chgData name="Anita Robson" userId="e8c2a451-94bb-4f8f-b6f7-af898a0f85da" providerId="ADAL" clId="{9ACE7D79-05FE-4F6E-9676-A6E08157E100}" dt="2019-06-06T08:44:54.062" v="109" actId="2696"/>
        <pc:sldMkLst>
          <pc:docMk/>
          <pc:sldMk cId="1686852343" sldId="583"/>
        </pc:sldMkLst>
      </pc:sldChg>
      <pc:sldChg chg="del">
        <pc:chgData name="Anita Robson" userId="e8c2a451-94bb-4f8f-b6f7-af898a0f85da" providerId="ADAL" clId="{9ACE7D79-05FE-4F6E-9676-A6E08157E100}" dt="2019-06-06T08:44:54.001" v="108" actId="2696"/>
        <pc:sldMkLst>
          <pc:docMk/>
          <pc:sldMk cId="1241665305" sldId="584"/>
        </pc:sldMkLst>
      </pc:sldChg>
      <pc:sldChg chg="del">
        <pc:chgData name="Anita Robson" userId="e8c2a451-94bb-4f8f-b6f7-af898a0f85da" providerId="ADAL" clId="{9ACE7D79-05FE-4F6E-9676-A6E08157E100}" dt="2019-06-06T08:45:25.941" v="347" actId="2696"/>
        <pc:sldMkLst>
          <pc:docMk/>
          <pc:sldMk cId="2329786017" sldId="586"/>
        </pc:sldMkLst>
      </pc:sldChg>
      <pc:sldChg chg="del">
        <pc:chgData name="Anita Robson" userId="e8c2a451-94bb-4f8f-b6f7-af898a0f85da" providerId="ADAL" clId="{9ACE7D79-05FE-4F6E-9676-A6E08157E100}" dt="2019-06-06T08:44:59.763" v="328" actId="2696"/>
        <pc:sldMkLst>
          <pc:docMk/>
          <pc:sldMk cId="1114548342" sldId="587"/>
        </pc:sldMkLst>
      </pc:sldChg>
      <pc:sldChg chg="del">
        <pc:chgData name="Anita Robson" userId="e8c2a451-94bb-4f8f-b6f7-af898a0f85da" providerId="ADAL" clId="{9ACE7D79-05FE-4F6E-9676-A6E08157E100}" dt="2019-06-06T08:44:59.817" v="329" actId="2696"/>
        <pc:sldMkLst>
          <pc:docMk/>
          <pc:sldMk cId="4261130001" sldId="592"/>
        </pc:sldMkLst>
      </pc:sldChg>
      <pc:sldChg chg="del">
        <pc:chgData name="Anita Robson" userId="e8c2a451-94bb-4f8f-b6f7-af898a0f85da" providerId="ADAL" clId="{9ACE7D79-05FE-4F6E-9676-A6E08157E100}" dt="2019-06-06T08:44:59.824" v="330" actId="2696"/>
        <pc:sldMkLst>
          <pc:docMk/>
          <pc:sldMk cId="2598557199" sldId="593"/>
        </pc:sldMkLst>
      </pc:sldChg>
      <pc:sldChg chg="del">
        <pc:chgData name="Anita Robson" userId="e8c2a451-94bb-4f8f-b6f7-af898a0f85da" providerId="ADAL" clId="{9ACE7D79-05FE-4F6E-9676-A6E08157E100}" dt="2019-06-06T08:44:59.833" v="331" actId="2696"/>
        <pc:sldMkLst>
          <pc:docMk/>
          <pc:sldMk cId="3880003861" sldId="594"/>
        </pc:sldMkLst>
      </pc:sldChg>
      <pc:sldChg chg="del">
        <pc:chgData name="Anita Robson" userId="e8c2a451-94bb-4f8f-b6f7-af898a0f85da" providerId="ADAL" clId="{9ACE7D79-05FE-4F6E-9676-A6E08157E100}" dt="2019-06-06T08:45:26.208" v="366" actId="2696"/>
        <pc:sldMkLst>
          <pc:docMk/>
          <pc:sldMk cId="2252961711" sldId="595"/>
        </pc:sldMkLst>
      </pc:sldChg>
      <pc:sldChg chg="del">
        <pc:chgData name="Anita Robson" userId="e8c2a451-94bb-4f8f-b6f7-af898a0f85da" providerId="ADAL" clId="{9ACE7D79-05FE-4F6E-9676-A6E08157E100}" dt="2019-06-06T08:45:26.231" v="368" actId="2696"/>
        <pc:sldMkLst>
          <pc:docMk/>
          <pc:sldMk cId="56558203" sldId="596"/>
        </pc:sldMkLst>
      </pc:sldChg>
      <pc:sldChg chg="del">
        <pc:chgData name="Anita Robson" userId="e8c2a451-94bb-4f8f-b6f7-af898a0f85da" providerId="ADAL" clId="{9ACE7D79-05FE-4F6E-9676-A6E08157E100}" dt="2019-06-06T08:44:59.757" v="327" actId="2696"/>
        <pc:sldMkLst>
          <pc:docMk/>
          <pc:sldMk cId="476708709" sldId="597"/>
        </pc:sldMkLst>
      </pc:sldChg>
      <pc:sldChg chg="del">
        <pc:chgData name="Anita Robson" userId="e8c2a451-94bb-4f8f-b6f7-af898a0f85da" providerId="ADAL" clId="{9ACE7D79-05FE-4F6E-9676-A6E08157E100}" dt="2019-06-06T08:44:59.918" v="332" actId="2696"/>
        <pc:sldMkLst>
          <pc:docMk/>
          <pc:sldMk cId="295303370" sldId="598"/>
        </pc:sldMkLst>
      </pc:sldChg>
      <pc:sldChg chg="del">
        <pc:chgData name="Anita Robson" userId="e8c2a451-94bb-4f8f-b6f7-af898a0f85da" providerId="ADAL" clId="{9ACE7D79-05FE-4F6E-9676-A6E08157E100}" dt="2019-06-06T08:45:00.216" v="343" actId="2696"/>
        <pc:sldMkLst>
          <pc:docMk/>
          <pc:sldMk cId="1653378967" sldId="600"/>
        </pc:sldMkLst>
      </pc:sldChg>
      <pc:sldChg chg="del">
        <pc:chgData name="Anita Robson" userId="e8c2a451-94bb-4f8f-b6f7-af898a0f85da" providerId="ADAL" clId="{9ACE7D79-05FE-4F6E-9676-A6E08157E100}" dt="2019-06-06T08:44:59.925" v="333" actId="2696"/>
        <pc:sldMkLst>
          <pc:docMk/>
          <pc:sldMk cId="2337744291" sldId="601"/>
        </pc:sldMkLst>
      </pc:sldChg>
      <pc:sldChg chg="del">
        <pc:chgData name="Anita Robson" userId="e8c2a451-94bb-4f8f-b6f7-af898a0f85da" providerId="ADAL" clId="{9ACE7D79-05FE-4F6E-9676-A6E08157E100}" dt="2019-06-06T08:44:54.086" v="110" actId="2696"/>
        <pc:sldMkLst>
          <pc:docMk/>
          <pc:sldMk cId="1321081295" sldId="602"/>
        </pc:sldMkLst>
      </pc:sldChg>
      <pc:sldChg chg="del">
        <pc:chgData name="Anita Robson" userId="e8c2a451-94bb-4f8f-b6f7-af898a0f85da" providerId="ADAL" clId="{9ACE7D79-05FE-4F6E-9676-A6E08157E100}" dt="2019-06-06T08:44:54.232" v="113" actId="2696"/>
        <pc:sldMkLst>
          <pc:docMk/>
          <pc:sldMk cId="3205299489" sldId="603"/>
        </pc:sldMkLst>
      </pc:sldChg>
      <pc:sldChg chg="del">
        <pc:chgData name="Anita Robson" userId="e8c2a451-94bb-4f8f-b6f7-af898a0f85da" providerId="ADAL" clId="{9ACE7D79-05FE-4F6E-9676-A6E08157E100}" dt="2019-06-06T08:44:55.463" v="141" actId="2696"/>
        <pc:sldMkLst>
          <pc:docMk/>
          <pc:sldMk cId="3860031659" sldId="604"/>
        </pc:sldMkLst>
      </pc:sldChg>
      <pc:sldChg chg="del">
        <pc:chgData name="Anita Robson" userId="e8c2a451-94bb-4f8f-b6f7-af898a0f85da" providerId="ADAL" clId="{9ACE7D79-05FE-4F6E-9676-A6E08157E100}" dt="2019-06-06T08:44:58.744" v="288" actId="2696"/>
        <pc:sldMkLst>
          <pc:docMk/>
          <pc:sldMk cId="1030386692" sldId="605"/>
        </pc:sldMkLst>
      </pc:sldChg>
      <pc:sldChg chg="del">
        <pc:chgData name="Anita Robson" userId="e8c2a451-94bb-4f8f-b6f7-af898a0f85da" providerId="ADAL" clId="{9ACE7D79-05FE-4F6E-9676-A6E08157E100}" dt="2019-06-06T08:44:55.334" v="139" actId="2696"/>
        <pc:sldMkLst>
          <pc:docMk/>
          <pc:sldMk cId="3187348106" sldId="606"/>
        </pc:sldMkLst>
      </pc:sldChg>
      <pc:sldChg chg="del">
        <pc:chgData name="Anita Robson" userId="e8c2a451-94bb-4f8f-b6f7-af898a0f85da" providerId="ADAL" clId="{9ACE7D79-05FE-4F6E-9676-A6E08157E100}" dt="2019-06-06T08:44:55.355" v="140" actId="2696"/>
        <pc:sldMkLst>
          <pc:docMk/>
          <pc:sldMk cId="410315193" sldId="607"/>
        </pc:sldMkLst>
      </pc:sldChg>
      <pc:sldChg chg="del">
        <pc:chgData name="Anita Robson" userId="e8c2a451-94bb-4f8f-b6f7-af898a0f85da" providerId="ADAL" clId="{9ACE7D79-05FE-4F6E-9676-A6E08157E100}" dt="2019-06-06T08:44:55.222" v="136" actId="2696"/>
        <pc:sldMkLst>
          <pc:docMk/>
          <pc:sldMk cId="2152192677" sldId="608"/>
        </pc:sldMkLst>
      </pc:sldChg>
      <pc:sldChg chg="del">
        <pc:chgData name="Anita Robson" userId="e8c2a451-94bb-4f8f-b6f7-af898a0f85da" providerId="ADAL" clId="{9ACE7D79-05FE-4F6E-9676-A6E08157E100}" dt="2019-06-06T08:44:55.240" v="137" actId="2696"/>
        <pc:sldMkLst>
          <pc:docMk/>
          <pc:sldMk cId="3301116673" sldId="609"/>
        </pc:sldMkLst>
      </pc:sldChg>
      <pc:sldChg chg="del">
        <pc:chgData name="Anita Robson" userId="e8c2a451-94bb-4f8f-b6f7-af898a0f85da" providerId="ADAL" clId="{9ACE7D79-05FE-4F6E-9676-A6E08157E100}" dt="2019-06-06T08:44:55.262" v="138" actId="2696"/>
        <pc:sldMkLst>
          <pc:docMk/>
          <pc:sldMk cId="2108396003" sldId="610"/>
        </pc:sldMkLst>
      </pc:sldChg>
      <pc:sldChg chg="del">
        <pc:chgData name="Anita Robson" userId="e8c2a451-94bb-4f8f-b6f7-af898a0f85da" providerId="ADAL" clId="{9ACE7D79-05FE-4F6E-9676-A6E08157E100}" dt="2019-06-06T08:44:56.204" v="165" actId="2696"/>
        <pc:sldMkLst>
          <pc:docMk/>
          <pc:sldMk cId="2311092800" sldId="611"/>
        </pc:sldMkLst>
      </pc:sldChg>
      <pc:sldChg chg="del">
        <pc:chgData name="Anita Robson" userId="e8c2a451-94bb-4f8f-b6f7-af898a0f85da" providerId="ADAL" clId="{9ACE7D79-05FE-4F6E-9676-A6E08157E100}" dt="2019-06-06T08:44:54.957" v="129" actId="2696"/>
        <pc:sldMkLst>
          <pc:docMk/>
          <pc:sldMk cId="1315228092" sldId="612"/>
        </pc:sldMkLst>
      </pc:sldChg>
      <pc:sldChg chg="del">
        <pc:chgData name="Anita Robson" userId="e8c2a451-94bb-4f8f-b6f7-af898a0f85da" providerId="ADAL" clId="{9ACE7D79-05FE-4F6E-9676-A6E08157E100}" dt="2019-06-06T08:44:54.780" v="125" actId="2696"/>
        <pc:sldMkLst>
          <pc:docMk/>
          <pc:sldMk cId="363620668" sldId="613"/>
        </pc:sldMkLst>
      </pc:sldChg>
      <pc:sldChg chg="del">
        <pc:chgData name="Anita Robson" userId="e8c2a451-94bb-4f8f-b6f7-af898a0f85da" providerId="ADAL" clId="{9ACE7D79-05FE-4F6E-9676-A6E08157E100}" dt="2019-06-06T08:44:54.613" v="122" actId="2696"/>
        <pc:sldMkLst>
          <pc:docMk/>
          <pc:sldMk cId="3215582273" sldId="614"/>
        </pc:sldMkLst>
      </pc:sldChg>
      <pc:sldChg chg="del">
        <pc:chgData name="Anita Robson" userId="e8c2a451-94bb-4f8f-b6f7-af898a0f85da" providerId="ADAL" clId="{9ACE7D79-05FE-4F6E-9676-A6E08157E100}" dt="2019-06-06T08:44:54.672" v="123" actId="2696"/>
        <pc:sldMkLst>
          <pc:docMk/>
          <pc:sldMk cId="2526405133" sldId="615"/>
        </pc:sldMkLst>
      </pc:sldChg>
      <pc:sldChg chg="del">
        <pc:chgData name="Anita Robson" userId="e8c2a451-94bb-4f8f-b6f7-af898a0f85da" providerId="ADAL" clId="{9ACE7D79-05FE-4F6E-9676-A6E08157E100}" dt="2019-06-06T08:44:54.701" v="124" actId="2696"/>
        <pc:sldMkLst>
          <pc:docMk/>
          <pc:sldMk cId="2528377712" sldId="616"/>
        </pc:sldMkLst>
      </pc:sldChg>
      <pc:sldChg chg="del">
        <pc:chgData name="Anita Robson" userId="e8c2a451-94bb-4f8f-b6f7-af898a0f85da" providerId="ADAL" clId="{9ACE7D79-05FE-4F6E-9676-A6E08157E100}" dt="2019-06-06T08:44:54.804" v="126" actId="2696"/>
        <pc:sldMkLst>
          <pc:docMk/>
          <pc:sldMk cId="448567323" sldId="617"/>
        </pc:sldMkLst>
      </pc:sldChg>
      <pc:sldChg chg="del">
        <pc:chgData name="Anita Robson" userId="e8c2a451-94bb-4f8f-b6f7-af898a0f85da" providerId="ADAL" clId="{9ACE7D79-05FE-4F6E-9676-A6E08157E100}" dt="2019-06-06T08:44:54.825" v="127" actId="2696"/>
        <pc:sldMkLst>
          <pc:docMk/>
          <pc:sldMk cId="534133289" sldId="618"/>
        </pc:sldMkLst>
      </pc:sldChg>
      <pc:sldChg chg="del">
        <pc:chgData name="Anita Robson" userId="e8c2a451-94bb-4f8f-b6f7-af898a0f85da" providerId="ADAL" clId="{9ACE7D79-05FE-4F6E-9676-A6E08157E100}" dt="2019-06-06T08:44:54.938" v="128" actId="2696"/>
        <pc:sldMkLst>
          <pc:docMk/>
          <pc:sldMk cId="1414765002" sldId="619"/>
        </pc:sldMkLst>
      </pc:sldChg>
      <pc:sldChg chg="del">
        <pc:chgData name="Anita Robson" userId="e8c2a451-94bb-4f8f-b6f7-af898a0f85da" providerId="ADAL" clId="{9ACE7D79-05FE-4F6E-9676-A6E08157E100}" dt="2019-06-06T08:44:55.064" v="131" actId="2696"/>
        <pc:sldMkLst>
          <pc:docMk/>
          <pc:sldMk cId="2271723256" sldId="620"/>
        </pc:sldMkLst>
      </pc:sldChg>
      <pc:sldChg chg="del">
        <pc:chgData name="Anita Robson" userId="e8c2a451-94bb-4f8f-b6f7-af898a0f85da" providerId="ADAL" clId="{9ACE7D79-05FE-4F6E-9676-A6E08157E100}" dt="2019-06-06T08:44:57.088" v="192" actId="2696"/>
        <pc:sldMkLst>
          <pc:docMk/>
          <pc:sldMk cId="2237700080" sldId="621"/>
        </pc:sldMkLst>
      </pc:sldChg>
      <pc:sldChg chg="del">
        <pc:chgData name="Anita Robson" userId="e8c2a451-94bb-4f8f-b6f7-af898a0f85da" providerId="ADAL" clId="{9ACE7D79-05FE-4F6E-9676-A6E08157E100}" dt="2019-06-06T08:44:55.513" v="143" actId="2696"/>
        <pc:sldMkLst>
          <pc:docMk/>
          <pc:sldMk cId="4197955422" sldId="622"/>
        </pc:sldMkLst>
      </pc:sldChg>
      <pc:sldChg chg="del">
        <pc:chgData name="Anita Robson" userId="e8c2a451-94bb-4f8f-b6f7-af898a0f85da" providerId="ADAL" clId="{9ACE7D79-05FE-4F6E-9676-A6E08157E100}" dt="2019-06-06T08:44:55.486" v="142" actId="2696"/>
        <pc:sldMkLst>
          <pc:docMk/>
          <pc:sldMk cId="2394173054" sldId="623"/>
        </pc:sldMkLst>
      </pc:sldChg>
      <pc:sldChg chg="del">
        <pc:chgData name="Anita Robson" userId="e8c2a451-94bb-4f8f-b6f7-af898a0f85da" providerId="ADAL" clId="{9ACE7D79-05FE-4F6E-9676-A6E08157E100}" dt="2019-06-06T08:44:55.596" v="144" actId="2696"/>
        <pc:sldMkLst>
          <pc:docMk/>
          <pc:sldMk cId="2995531813" sldId="624"/>
        </pc:sldMkLst>
      </pc:sldChg>
      <pc:sldChg chg="del">
        <pc:chgData name="Anita Robson" userId="e8c2a451-94bb-4f8f-b6f7-af898a0f85da" providerId="ADAL" clId="{9ACE7D79-05FE-4F6E-9676-A6E08157E100}" dt="2019-06-06T08:44:55.714" v="147" actId="2696"/>
        <pc:sldMkLst>
          <pc:docMk/>
          <pc:sldMk cId="3974508003" sldId="625"/>
        </pc:sldMkLst>
      </pc:sldChg>
      <pc:sldChg chg="del">
        <pc:chgData name="Anita Robson" userId="e8c2a451-94bb-4f8f-b6f7-af898a0f85da" providerId="ADAL" clId="{9ACE7D79-05FE-4F6E-9676-A6E08157E100}" dt="2019-06-06T08:44:55.739" v="148" actId="2696"/>
        <pc:sldMkLst>
          <pc:docMk/>
          <pc:sldMk cId="454442452" sldId="626"/>
        </pc:sldMkLst>
      </pc:sldChg>
      <pc:sldChg chg="del">
        <pc:chgData name="Anita Robson" userId="e8c2a451-94bb-4f8f-b6f7-af898a0f85da" providerId="ADAL" clId="{9ACE7D79-05FE-4F6E-9676-A6E08157E100}" dt="2019-06-06T08:44:55.759" v="149" actId="2696"/>
        <pc:sldMkLst>
          <pc:docMk/>
          <pc:sldMk cId="1823564863" sldId="627"/>
        </pc:sldMkLst>
      </pc:sldChg>
      <pc:sldChg chg="del">
        <pc:chgData name="Anita Robson" userId="e8c2a451-94bb-4f8f-b6f7-af898a0f85da" providerId="ADAL" clId="{9ACE7D79-05FE-4F6E-9676-A6E08157E100}" dt="2019-06-06T08:44:53.934" v="106" actId="2696"/>
        <pc:sldMkLst>
          <pc:docMk/>
          <pc:sldMk cId="1750087971" sldId="629"/>
        </pc:sldMkLst>
      </pc:sldChg>
      <pc:sldChg chg="del">
        <pc:chgData name="Anita Robson" userId="e8c2a451-94bb-4f8f-b6f7-af898a0f85da" providerId="ADAL" clId="{9ACE7D79-05FE-4F6E-9676-A6E08157E100}" dt="2019-06-06T08:44:55.793" v="151" actId="2696"/>
        <pc:sldMkLst>
          <pc:docMk/>
          <pc:sldMk cId="1938067021" sldId="630"/>
        </pc:sldMkLst>
      </pc:sldChg>
      <pc:sldChg chg="del">
        <pc:chgData name="Anita Robson" userId="e8c2a451-94bb-4f8f-b6f7-af898a0f85da" providerId="ADAL" clId="{9ACE7D79-05FE-4F6E-9676-A6E08157E100}" dt="2019-06-06T08:44:55.809" v="152" actId="2696"/>
        <pc:sldMkLst>
          <pc:docMk/>
          <pc:sldMk cId="1537762588" sldId="631"/>
        </pc:sldMkLst>
      </pc:sldChg>
      <pc:sldChg chg="del">
        <pc:chgData name="Anita Robson" userId="e8c2a451-94bb-4f8f-b6f7-af898a0f85da" providerId="ADAL" clId="{9ACE7D79-05FE-4F6E-9676-A6E08157E100}" dt="2019-06-06T08:44:55.863" v="153" actId="2696"/>
        <pc:sldMkLst>
          <pc:docMk/>
          <pc:sldMk cId="3724259046" sldId="632"/>
        </pc:sldMkLst>
      </pc:sldChg>
      <pc:sldChg chg="del">
        <pc:chgData name="Anita Robson" userId="e8c2a451-94bb-4f8f-b6f7-af898a0f85da" providerId="ADAL" clId="{9ACE7D79-05FE-4F6E-9676-A6E08157E100}" dt="2019-06-06T08:44:55.883" v="154" actId="2696"/>
        <pc:sldMkLst>
          <pc:docMk/>
          <pc:sldMk cId="379489530" sldId="634"/>
        </pc:sldMkLst>
      </pc:sldChg>
      <pc:sldChg chg="del">
        <pc:chgData name="Anita Robson" userId="e8c2a451-94bb-4f8f-b6f7-af898a0f85da" providerId="ADAL" clId="{9ACE7D79-05FE-4F6E-9676-A6E08157E100}" dt="2019-06-06T08:44:55.902" v="155" actId="2696"/>
        <pc:sldMkLst>
          <pc:docMk/>
          <pc:sldMk cId="1173426980" sldId="635"/>
        </pc:sldMkLst>
      </pc:sldChg>
      <pc:sldChg chg="del">
        <pc:chgData name="Anita Robson" userId="e8c2a451-94bb-4f8f-b6f7-af898a0f85da" providerId="ADAL" clId="{9ACE7D79-05FE-4F6E-9676-A6E08157E100}" dt="2019-06-06T08:44:55.920" v="156" actId="2696"/>
        <pc:sldMkLst>
          <pc:docMk/>
          <pc:sldMk cId="2682259840" sldId="636"/>
        </pc:sldMkLst>
      </pc:sldChg>
      <pc:sldChg chg="del">
        <pc:chgData name="Anita Robson" userId="e8c2a451-94bb-4f8f-b6f7-af898a0f85da" providerId="ADAL" clId="{9ACE7D79-05FE-4F6E-9676-A6E08157E100}" dt="2019-06-06T08:44:55.937" v="157" actId="2696"/>
        <pc:sldMkLst>
          <pc:docMk/>
          <pc:sldMk cId="1698490057" sldId="637"/>
        </pc:sldMkLst>
      </pc:sldChg>
      <pc:sldChg chg="del">
        <pc:chgData name="Anita Robson" userId="e8c2a451-94bb-4f8f-b6f7-af898a0f85da" providerId="ADAL" clId="{9ACE7D79-05FE-4F6E-9676-A6E08157E100}" dt="2019-06-06T08:44:55.993" v="158" actId="2696"/>
        <pc:sldMkLst>
          <pc:docMk/>
          <pc:sldMk cId="3186657503" sldId="638"/>
        </pc:sldMkLst>
      </pc:sldChg>
      <pc:sldChg chg="del">
        <pc:chgData name="Anita Robson" userId="e8c2a451-94bb-4f8f-b6f7-af898a0f85da" providerId="ADAL" clId="{9ACE7D79-05FE-4F6E-9676-A6E08157E100}" dt="2019-06-06T08:44:55.777" v="150" actId="2696"/>
        <pc:sldMkLst>
          <pc:docMk/>
          <pc:sldMk cId="2167361104" sldId="639"/>
        </pc:sldMkLst>
      </pc:sldChg>
      <pc:sldChg chg="del">
        <pc:chgData name="Anita Robson" userId="e8c2a451-94bb-4f8f-b6f7-af898a0f85da" providerId="ADAL" clId="{9ACE7D79-05FE-4F6E-9676-A6E08157E100}" dt="2019-06-06T08:44:56.123" v="162" actId="2696"/>
        <pc:sldMkLst>
          <pc:docMk/>
          <pc:sldMk cId="3927525174" sldId="640"/>
        </pc:sldMkLst>
      </pc:sldChg>
      <pc:sldChg chg="del">
        <pc:chgData name="Anita Robson" userId="e8c2a451-94bb-4f8f-b6f7-af898a0f85da" providerId="ADAL" clId="{9ACE7D79-05FE-4F6E-9676-A6E08157E100}" dt="2019-06-06T08:44:56.157" v="163" actId="2696"/>
        <pc:sldMkLst>
          <pc:docMk/>
          <pc:sldMk cId="3666283144" sldId="641"/>
        </pc:sldMkLst>
      </pc:sldChg>
      <pc:sldChg chg="del">
        <pc:chgData name="Anita Robson" userId="e8c2a451-94bb-4f8f-b6f7-af898a0f85da" providerId="ADAL" clId="{9ACE7D79-05FE-4F6E-9676-A6E08157E100}" dt="2019-06-06T08:44:56.185" v="164" actId="2696"/>
        <pc:sldMkLst>
          <pc:docMk/>
          <pc:sldMk cId="2323669512" sldId="642"/>
        </pc:sldMkLst>
      </pc:sldChg>
      <pc:sldChg chg="del">
        <pc:chgData name="Anita Robson" userId="e8c2a451-94bb-4f8f-b6f7-af898a0f85da" providerId="ADAL" clId="{9ACE7D79-05FE-4F6E-9676-A6E08157E100}" dt="2019-06-06T08:44:56.223" v="166" actId="2696"/>
        <pc:sldMkLst>
          <pc:docMk/>
          <pc:sldMk cId="2989773569" sldId="643"/>
        </pc:sldMkLst>
      </pc:sldChg>
      <pc:sldChg chg="del">
        <pc:chgData name="Anita Robson" userId="e8c2a451-94bb-4f8f-b6f7-af898a0f85da" providerId="ADAL" clId="{9ACE7D79-05FE-4F6E-9676-A6E08157E100}" dt="2019-06-06T08:44:56.243" v="167" actId="2696"/>
        <pc:sldMkLst>
          <pc:docMk/>
          <pc:sldMk cId="3574488782" sldId="644"/>
        </pc:sldMkLst>
      </pc:sldChg>
      <pc:sldChg chg="del">
        <pc:chgData name="Anita Robson" userId="e8c2a451-94bb-4f8f-b6f7-af898a0f85da" providerId="ADAL" clId="{9ACE7D79-05FE-4F6E-9676-A6E08157E100}" dt="2019-06-06T08:44:56.330" v="168" actId="2696"/>
        <pc:sldMkLst>
          <pc:docMk/>
          <pc:sldMk cId="2040866169" sldId="645"/>
        </pc:sldMkLst>
      </pc:sldChg>
      <pc:sldChg chg="del">
        <pc:chgData name="Anita Robson" userId="e8c2a451-94bb-4f8f-b6f7-af898a0f85da" providerId="ADAL" clId="{9ACE7D79-05FE-4F6E-9676-A6E08157E100}" dt="2019-06-06T08:44:56.362" v="170" actId="2696"/>
        <pc:sldMkLst>
          <pc:docMk/>
          <pc:sldMk cId="2603112537" sldId="646"/>
        </pc:sldMkLst>
      </pc:sldChg>
      <pc:sldChg chg="del">
        <pc:chgData name="Anita Robson" userId="e8c2a451-94bb-4f8f-b6f7-af898a0f85da" providerId="ADAL" clId="{9ACE7D79-05FE-4F6E-9676-A6E08157E100}" dt="2019-06-06T08:44:56.655" v="176" actId="2696"/>
        <pc:sldMkLst>
          <pc:docMk/>
          <pc:sldMk cId="2290107427" sldId="647"/>
        </pc:sldMkLst>
      </pc:sldChg>
      <pc:sldChg chg="del">
        <pc:chgData name="Anita Robson" userId="e8c2a451-94bb-4f8f-b6f7-af898a0f85da" providerId="ADAL" clId="{9ACE7D79-05FE-4F6E-9676-A6E08157E100}" dt="2019-06-06T08:44:56.349" v="169" actId="2696"/>
        <pc:sldMkLst>
          <pc:docMk/>
          <pc:sldMk cId="2348787896" sldId="648"/>
        </pc:sldMkLst>
      </pc:sldChg>
      <pc:sldChg chg="del">
        <pc:chgData name="Anita Robson" userId="e8c2a451-94bb-4f8f-b6f7-af898a0f85da" providerId="ADAL" clId="{9ACE7D79-05FE-4F6E-9676-A6E08157E100}" dt="2019-06-06T08:44:56.425" v="171" actId="2696"/>
        <pc:sldMkLst>
          <pc:docMk/>
          <pc:sldMk cId="4119841382" sldId="649"/>
        </pc:sldMkLst>
      </pc:sldChg>
      <pc:sldChg chg="del">
        <pc:chgData name="Anita Robson" userId="e8c2a451-94bb-4f8f-b6f7-af898a0f85da" providerId="ADAL" clId="{9ACE7D79-05FE-4F6E-9676-A6E08157E100}" dt="2019-06-06T08:44:56.444" v="172" actId="2696"/>
        <pc:sldMkLst>
          <pc:docMk/>
          <pc:sldMk cId="1944248590" sldId="650"/>
        </pc:sldMkLst>
      </pc:sldChg>
      <pc:sldChg chg="del">
        <pc:chgData name="Anita Robson" userId="e8c2a451-94bb-4f8f-b6f7-af898a0f85da" providerId="ADAL" clId="{9ACE7D79-05FE-4F6E-9676-A6E08157E100}" dt="2019-06-06T08:44:56.482" v="173" actId="2696"/>
        <pc:sldMkLst>
          <pc:docMk/>
          <pc:sldMk cId="55200602" sldId="651"/>
        </pc:sldMkLst>
      </pc:sldChg>
      <pc:sldChg chg="del">
        <pc:chgData name="Anita Robson" userId="e8c2a451-94bb-4f8f-b6f7-af898a0f85da" providerId="ADAL" clId="{9ACE7D79-05FE-4F6E-9676-A6E08157E100}" dt="2019-06-06T08:44:56.500" v="174" actId="2696"/>
        <pc:sldMkLst>
          <pc:docMk/>
          <pc:sldMk cId="767711375" sldId="652"/>
        </pc:sldMkLst>
      </pc:sldChg>
      <pc:sldChg chg="del">
        <pc:chgData name="Anita Robson" userId="e8c2a451-94bb-4f8f-b6f7-af898a0f85da" providerId="ADAL" clId="{9ACE7D79-05FE-4F6E-9676-A6E08157E100}" dt="2019-06-06T08:44:56.633" v="175" actId="2696"/>
        <pc:sldMkLst>
          <pc:docMk/>
          <pc:sldMk cId="3549204028" sldId="653"/>
        </pc:sldMkLst>
      </pc:sldChg>
      <pc:sldChg chg="del">
        <pc:chgData name="Anita Robson" userId="e8c2a451-94bb-4f8f-b6f7-af898a0f85da" providerId="ADAL" clId="{9ACE7D79-05FE-4F6E-9676-A6E08157E100}" dt="2019-06-06T08:44:56.687" v="177" actId="2696"/>
        <pc:sldMkLst>
          <pc:docMk/>
          <pc:sldMk cId="76754782" sldId="654"/>
        </pc:sldMkLst>
      </pc:sldChg>
      <pc:sldChg chg="del">
        <pc:chgData name="Anita Robson" userId="e8c2a451-94bb-4f8f-b6f7-af898a0f85da" providerId="ADAL" clId="{9ACE7D79-05FE-4F6E-9676-A6E08157E100}" dt="2019-06-06T08:44:56.765" v="178" actId="2696"/>
        <pc:sldMkLst>
          <pc:docMk/>
          <pc:sldMk cId="2420292765" sldId="655"/>
        </pc:sldMkLst>
      </pc:sldChg>
      <pc:sldChg chg="del">
        <pc:chgData name="Anita Robson" userId="e8c2a451-94bb-4f8f-b6f7-af898a0f85da" providerId="ADAL" clId="{9ACE7D79-05FE-4F6E-9676-A6E08157E100}" dt="2019-06-06T08:44:57.075" v="191" actId="2696"/>
        <pc:sldMkLst>
          <pc:docMk/>
          <pc:sldMk cId="3116064704" sldId="656"/>
        </pc:sldMkLst>
      </pc:sldChg>
      <pc:sldChg chg="del">
        <pc:chgData name="Anita Robson" userId="e8c2a451-94bb-4f8f-b6f7-af898a0f85da" providerId="ADAL" clId="{9ACE7D79-05FE-4F6E-9676-A6E08157E100}" dt="2019-06-06T08:45:26.217" v="367" actId="2696"/>
        <pc:sldMkLst>
          <pc:docMk/>
          <pc:sldMk cId="3149850108" sldId="658"/>
        </pc:sldMkLst>
      </pc:sldChg>
      <pc:sldChg chg="del">
        <pc:chgData name="Anita Robson" userId="e8c2a451-94bb-4f8f-b6f7-af898a0f85da" providerId="ADAL" clId="{9ACE7D79-05FE-4F6E-9676-A6E08157E100}" dt="2019-06-06T08:44:56.776" v="179" actId="2696"/>
        <pc:sldMkLst>
          <pc:docMk/>
          <pc:sldMk cId="2552187889" sldId="659"/>
        </pc:sldMkLst>
      </pc:sldChg>
      <pc:sldChg chg="del">
        <pc:chgData name="Anita Robson" userId="e8c2a451-94bb-4f8f-b6f7-af898a0f85da" providerId="ADAL" clId="{9ACE7D79-05FE-4F6E-9676-A6E08157E100}" dt="2019-06-06T08:44:56.792" v="180" actId="2696"/>
        <pc:sldMkLst>
          <pc:docMk/>
          <pc:sldMk cId="3462090710" sldId="660"/>
        </pc:sldMkLst>
      </pc:sldChg>
      <pc:sldChg chg="del">
        <pc:chgData name="Anita Robson" userId="e8c2a451-94bb-4f8f-b6f7-af898a0f85da" providerId="ADAL" clId="{9ACE7D79-05FE-4F6E-9676-A6E08157E100}" dt="2019-06-06T08:44:56.805" v="181" actId="2696"/>
        <pc:sldMkLst>
          <pc:docMk/>
          <pc:sldMk cId="773202400" sldId="661"/>
        </pc:sldMkLst>
      </pc:sldChg>
      <pc:sldChg chg="del">
        <pc:chgData name="Anita Robson" userId="e8c2a451-94bb-4f8f-b6f7-af898a0f85da" providerId="ADAL" clId="{9ACE7D79-05FE-4F6E-9676-A6E08157E100}" dt="2019-06-06T08:44:56.819" v="182" actId="2696"/>
        <pc:sldMkLst>
          <pc:docMk/>
          <pc:sldMk cId="996908474" sldId="662"/>
        </pc:sldMkLst>
      </pc:sldChg>
      <pc:sldChg chg="del">
        <pc:chgData name="Anita Robson" userId="e8c2a451-94bb-4f8f-b6f7-af898a0f85da" providerId="ADAL" clId="{9ACE7D79-05FE-4F6E-9676-A6E08157E100}" dt="2019-06-06T08:44:56.833" v="183" actId="2696"/>
        <pc:sldMkLst>
          <pc:docMk/>
          <pc:sldMk cId="1626547519" sldId="663"/>
        </pc:sldMkLst>
      </pc:sldChg>
      <pc:sldChg chg="del">
        <pc:chgData name="Anita Robson" userId="e8c2a451-94bb-4f8f-b6f7-af898a0f85da" providerId="ADAL" clId="{9ACE7D79-05FE-4F6E-9676-A6E08157E100}" dt="2019-06-06T08:44:56.881" v="184" actId="2696"/>
        <pc:sldMkLst>
          <pc:docMk/>
          <pc:sldMk cId="799329191" sldId="664"/>
        </pc:sldMkLst>
      </pc:sldChg>
      <pc:sldChg chg="del">
        <pc:chgData name="Anita Robson" userId="e8c2a451-94bb-4f8f-b6f7-af898a0f85da" providerId="ADAL" clId="{9ACE7D79-05FE-4F6E-9676-A6E08157E100}" dt="2019-06-06T08:44:56.895" v="185" actId="2696"/>
        <pc:sldMkLst>
          <pc:docMk/>
          <pc:sldMk cId="3190822064" sldId="665"/>
        </pc:sldMkLst>
      </pc:sldChg>
      <pc:sldChg chg="del">
        <pc:chgData name="Anita Robson" userId="e8c2a451-94bb-4f8f-b6f7-af898a0f85da" providerId="ADAL" clId="{9ACE7D79-05FE-4F6E-9676-A6E08157E100}" dt="2019-06-06T08:44:56.910" v="186" actId="2696"/>
        <pc:sldMkLst>
          <pc:docMk/>
          <pc:sldMk cId="1904666885" sldId="667"/>
        </pc:sldMkLst>
      </pc:sldChg>
      <pc:sldChg chg="del">
        <pc:chgData name="Anita Robson" userId="e8c2a451-94bb-4f8f-b6f7-af898a0f85da" providerId="ADAL" clId="{9ACE7D79-05FE-4F6E-9676-A6E08157E100}" dt="2019-06-06T08:44:56.964" v="187" actId="2696"/>
        <pc:sldMkLst>
          <pc:docMk/>
          <pc:sldMk cId="3050540933" sldId="669"/>
        </pc:sldMkLst>
      </pc:sldChg>
      <pc:sldChg chg="del">
        <pc:chgData name="Anita Robson" userId="e8c2a451-94bb-4f8f-b6f7-af898a0f85da" providerId="ADAL" clId="{9ACE7D79-05FE-4F6E-9676-A6E08157E100}" dt="2019-06-06T08:44:56.976" v="188" actId="2696"/>
        <pc:sldMkLst>
          <pc:docMk/>
          <pc:sldMk cId="1840531866" sldId="670"/>
        </pc:sldMkLst>
      </pc:sldChg>
      <pc:sldChg chg="del">
        <pc:chgData name="Anita Robson" userId="e8c2a451-94bb-4f8f-b6f7-af898a0f85da" providerId="ADAL" clId="{9ACE7D79-05FE-4F6E-9676-A6E08157E100}" dt="2019-06-06T08:44:56.993" v="189" actId="2696"/>
        <pc:sldMkLst>
          <pc:docMk/>
          <pc:sldMk cId="3040045275" sldId="671"/>
        </pc:sldMkLst>
      </pc:sldChg>
      <pc:sldChg chg="del">
        <pc:chgData name="Anita Robson" userId="e8c2a451-94bb-4f8f-b6f7-af898a0f85da" providerId="ADAL" clId="{9ACE7D79-05FE-4F6E-9676-A6E08157E100}" dt="2019-06-06T08:44:57.063" v="190" actId="2696"/>
        <pc:sldMkLst>
          <pc:docMk/>
          <pc:sldMk cId="651524829" sldId="672"/>
        </pc:sldMkLst>
      </pc:sldChg>
      <pc:sldChg chg="del">
        <pc:chgData name="Anita Robson" userId="e8c2a451-94bb-4f8f-b6f7-af898a0f85da" providerId="ADAL" clId="{9ACE7D79-05FE-4F6E-9676-A6E08157E100}" dt="2019-06-06T08:45:26.178" v="364" actId="2696"/>
        <pc:sldMkLst>
          <pc:docMk/>
          <pc:sldMk cId="1385382118" sldId="673"/>
        </pc:sldMkLst>
      </pc:sldChg>
      <pc:sldChg chg="del">
        <pc:chgData name="Anita Robson" userId="e8c2a451-94bb-4f8f-b6f7-af898a0f85da" providerId="ADAL" clId="{9ACE7D79-05FE-4F6E-9676-A6E08157E100}" dt="2019-06-06T08:44:57.354" v="210" actId="2696"/>
        <pc:sldMkLst>
          <pc:docMk/>
          <pc:sldMk cId="3545892746" sldId="674"/>
        </pc:sldMkLst>
      </pc:sldChg>
      <pc:sldChg chg="del">
        <pc:chgData name="Anita Robson" userId="e8c2a451-94bb-4f8f-b6f7-af898a0f85da" providerId="ADAL" clId="{9ACE7D79-05FE-4F6E-9676-A6E08157E100}" dt="2019-06-06T08:44:57.103" v="193" actId="2696"/>
        <pc:sldMkLst>
          <pc:docMk/>
          <pc:sldMk cId="2817092972" sldId="675"/>
        </pc:sldMkLst>
      </pc:sldChg>
      <pc:sldChg chg="del">
        <pc:chgData name="Anita Robson" userId="e8c2a451-94bb-4f8f-b6f7-af898a0f85da" providerId="ADAL" clId="{9ACE7D79-05FE-4F6E-9676-A6E08157E100}" dt="2019-06-06T08:45:25.958" v="349" actId="2696"/>
        <pc:sldMkLst>
          <pc:docMk/>
          <pc:sldMk cId="2629847316" sldId="676"/>
        </pc:sldMkLst>
      </pc:sldChg>
      <pc:sldChg chg="del">
        <pc:chgData name="Anita Robson" userId="e8c2a451-94bb-4f8f-b6f7-af898a0f85da" providerId="ADAL" clId="{9ACE7D79-05FE-4F6E-9676-A6E08157E100}" dt="2019-06-06T08:44:55.614" v="145" actId="2696"/>
        <pc:sldMkLst>
          <pc:docMk/>
          <pc:sldMk cId="4077563968" sldId="677"/>
        </pc:sldMkLst>
      </pc:sldChg>
      <pc:sldChg chg="del">
        <pc:chgData name="Anita Robson" userId="e8c2a451-94bb-4f8f-b6f7-af898a0f85da" providerId="ADAL" clId="{9ACE7D79-05FE-4F6E-9676-A6E08157E100}" dt="2019-06-06T08:44:58.765" v="289" actId="2696"/>
        <pc:sldMkLst>
          <pc:docMk/>
          <pc:sldMk cId="4276071433" sldId="678"/>
        </pc:sldMkLst>
      </pc:sldChg>
      <pc:sldChg chg="del">
        <pc:chgData name="Anita Robson" userId="e8c2a451-94bb-4f8f-b6f7-af898a0f85da" providerId="ADAL" clId="{9ACE7D79-05FE-4F6E-9676-A6E08157E100}" dt="2019-06-06T08:44:58.816" v="290" actId="2696"/>
        <pc:sldMkLst>
          <pc:docMk/>
          <pc:sldMk cId="3173107181" sldId="679"/>
        </pc:sldMkLst>
      </pc:sldChg>
      <pc:sldChg chg="del">
        <pc:chgData name="Anita Robson" userId="e8c2a451-94bb-4f8f-b6f7-af898a0f85da" providerId="ADAL" clId="{9ACE7D79-05FE-4F6E-9676-A6E08157E100}" dt="2019-06-06T08:44:58.824" v="291" actId="2696"/>
        <pc:sldMkLst>
          <pc:docMk/>
          <pc:sldMk cId="411197722" sldId="680"/>
        </pc:sldMkLst>
      </pc:sldChg>
      <pc:sldChg chg="del">
        <pc:chgData name="Anita Robson" userId="e8c2a451-94bb-4f8f-b6f7-af898a0f85da" providerId="ADAL" clId="{9ACE7D79-05FE-4F6E-9676-A6E08157E100}" dt="2019-06-06T08:44:58.835" v="292" actId="2696"/>
        <pc:sldMkLst>
          <pc:docMk/>
          <pc:sldMk cId="3368412611" sldId="681"/>
        </pc:sldMkLst>
      </pc:sldChg>
      <pc:sldChg chg="del">
        <pc:chgData name="Anita Robson" userId="e8c2a451-94bb-4f8f-b6f7-af898a0f85da" providerId="ADAL" clId="{9ACE7D79-05FE-4F6E-9676-A6E08157E100}" dt="2019-06-06T08:44:58.845" v="293" actId="2696"/>
        <pc:sldMkLst>
          <pc:docMk/>
          <pc:sldMk cId="2234079759" sldId="682"/>
        </pc:sldMkLst>
      </pc:sldChg>
      <pc:sldChg chg="del">
        <pc:chgData name="Anita Robson" userId="e8c2a451-94bb-4f8f-b6f7-af898a0f85da" providerId="ADAL" clId="{9ACE7D79-05FE-4F6E-9676-A6E08157E100}" dt="2019-06-06T08:44:58.854" v="294" actId="2696"/>
        <pc:sldMkLst>
          <pc:docMk/>
          <pc:sldMk cId="289765530" sldId="683"/>
        </pc:sldMkLst>
      </pc:sldChg>
      <pc:sldChg chg="del">
        <pc:chgData name="Anita Robson" userId="e8c2a451-94bb-4f8f-b6f7-af898a0f85da" providerId="ADAL" clId="{9ACE7D79-05FE-4F6E-9676-A6E08157E100}" dt="2019-06-06T08:44:58.866" v="295" actId="2696"/>
        <pc:sldMkLst>
          <pc:docMk/>
          <pc:sldMk cId="2199104855" sldId="684"/>
        </pc:sldMkLst>
      </pc:sldChg>
      <pc:sldChg chg="del">
        <pc:chgData name="Anita Robson" userId="e8c2a451-94bb-4f8f-b6f7-af898a0f85da" providerId="ADAL" clId="{9ACE7D79-05FE-4F6E-9676-A6E08157E100}" dt="2019-06-06T08:44:58.876" v="296" actId="2696"/>
        <pc:sldMkLst>
          <pc:docMk/>
          <pc:sldMk cId="2896554608" sldId="685"/>
        </pc:sldMkLst>
      </pc:sldChg>
      <pc:sldChg chg="del">
        <pc:chgData name="Anita Robson" userId="e8c2a451-94bb-4f8f-b6f7-af898a0f85da" providerId="ADAL" clId="{9ACE7D79-05FE-4F6E-9676-A6E08157E100}" dt="2019-06-06T08:44:58.899" v="297" actId="2696"/>
        <pc:sldMkLst>
          <pc:docMk/>
          <pc:sldMk cId="2956185933" sldId="686"/>
        </pc:sldMkLst>
      </pc:sldChg>
      <pc:sldChg chg="del">
        <pc:chgData name="Anita Robson" userId="e8c2a451-94bb-4f8f-b6f7-af898a0f85da" providerId="ADAL" clId="{9ACE7D79-05FE-4F6E-9676-A6E08157E100}" dt="2019-06-06T08:44:58.982" v="298" actId="2696"/>
        <pc:sldMkLst>
          <pc:docMk/>
          <pc:sldMk cId="3570065619" sldId="687"/>
        </pc:sldMkLst>
      </pc:sldChg>
      <pc:sldChg chg="del">
        <pc:chgData name="Anita Robson" userId="e8c2a451-94bb-4f8f-b6f7-af898a0f85da" providerId="ADAL" clId="{9ACE7D79-05FE-4F6E-9676-A6E08157E100}" dt="2019-06-06T08:44:58.991" v="299" actId="2696"/>
        <pc:sldMkLst>
          <pc:docMk/>
          <pc:sldMk cId="3507846727" sldId="688"/>
        </pc:sldMkLst>
      </pc:sldChg>
      <pc:sldChg chg="del">
        <pc:chgData name="Anita Robson" userId="e8c2a451-94bb-4f8f-b6f7-af898a0f85da" providerId="ADAL" clId="{9ACE7D79-05FE-4F6E-9676-A6E08157E100}" dt="2019-06-06T08:44:59.003" v="300" actId="2696"/>
        <pc:sldMkLst>
          <pc:docMk/>
          <pc:sldMk cId="2713882300" sldId="689"/>
        </pc:sldMkLst>
      </pc:sldChg>
      <pc:sldChg chg="del">
        <pc:chgData name="Anita Robson" userId="e8c2a451-94bb-4f8f-b6f7-af898a0f85da" providerId="ADAL" clId="{9ACE7D79-05FE-4F6E-9676-A6E08157E100}" dt="2019-06-06T08:44:59.049" v="301" actId="2696"/>
        <pc:sldMkLst>
          <pc:docMk/>
          <pc:sldMk cId="1007082907" sldId="690"/>
        </pc:sldMkLst>
      </pc:sldChg>
      <pc:sldChg chg="del">
        <pc:chgData name="Anita Robson" userId="e8c2a451-94bb-4f8f-b6f7-af898a0f85da" providerId="ADAL" clId="{9ACE7D79-05FE-4F6E-9676-A6E08157E100}" dt="2019-06-06T08:44:59.081" v="302" actId="2696"/>
        <pc:sldMkLst>
          <pc:docMk/>
          <pc:sldMk cId="38995533" sldId="691"/>
        </pc:sldMkLst>
      </pc:sldChg>
      <pc:sldChg chg="del">
        <pc:chgData name="Anita Robson" userId="e8c2a451-94bb-4f8f-b6f7-af898a0f85da" providerId="ADAL" clId="{9ACE7D79-05FE-4F6E-9676-A6E08157E100}" dt="2019-06-06T08:44:59.123" v="303" actId="2696"/>
        <pc:sldMkLst>
          <pc:docMk/>
          <pc:sldMk cId="3518572833" sldId="692"/>
        </pc:sldMkLst>
      </pc:sldChg>
      <pc:sldChg chg="del">
        <pc:chgData name="Anita Robson" userId="e8c2a451-94bb-4f8f-b6f7-af898a0f85da" providerId="ADAL" clId="{9ACE7D79-05FE-4F6E-9676-A6E08157E100}" dt="2019-06-06T08:44:59.233" v="305" actId="2696"/>
        <pc:sldMkLst>
          <pc:docMk/>
          <pc:sldMk cId="3228765320" sldId="693"/>
        </pc:sldMkLst>
      </pc:sldChg>
      <pc:sldChg chg="del">
        <pc:chgData name="Anita Robson" userId="e8c2a451-94bb-4f8f-b6f7-af898a0f85da" providerId="ADAL" clId="{9ACE7D79-05FE-4F6E-9676-A6E08157E100}" dt="2019-06-06T08:44:59.241" v="306" actId="2696"/>
        <pc:sldMkLst>
          <pc:docMk/>
          <pc:sldMk cId="2900676122" sldId="694"/>
        </pc:sldMkLst>
      </pc:sldChg>
      <pc:sldChg chg="del">
        <pc:chgData name="Anita Robson" userId="e8c2a451-94bb-4f8f-b6f7-af898a0f85da" providerId="ADAL" clId="{9ACE7D79-05FE-4F6E-9676-A6E08157E100}" dt="2019-06-06T08:44:59.253" v="307" actId="2696"/>
        <pc:sldMkLst>
          <pc:docMk/>
          <pc:sldMk cId="3848585895" sldId="695"/>
        </pc:sldMkLst>
      </pc:sldChg>
      <pc:sldChg chg="del">
        <pc:chgData name="Anita Robson" userId="e8c2a451-94bb-4f8f-b6f7-af898a0f85da" providerId="ADAL" clId="{9ACE7D79-05FE-4F6E-9676-A6E08157E100}" dt="2019-06-06T08:44:59.365" v="308" actId="2696"/>
        <pc:sldMkLst>
          <pc:docMk/>
          <pc:sldMk cId="1484936100" sldId="696"/>
        </pc:sldMkLst>
      </pc:sldChg>
      <pc:sldChg chg="del">
        <pc:chgData name="Anita Robson" userId="e8c2a451-94bb-4f8f-b6f7-af898a0f85da" providerId="ADAL" clId="{9ACE7D79-05FE-4F6E-9676-A6E08157E100}" dt="2019-06-06T08:44:59.371" v="309" actId="2696"/>
        <pc:sldMkLst>
          <pc:docMk/>
          <pc:sldMk cId="928801222" sldId="697"/>
        </pc:sldMkLst>
      </pc:sldChg>
      <pc:sldChg chg="del">
        <pc:chgData name="Anita Robson" userId="e8c2a451-94bb-4f8f-b6f7-af898a0f85da" providerId="ADAL" clId="{9ACE7D79-05FE-4F6E-9676-A6E08157E100}" dt="2019-06-06T08:44:59.378" v="310" actId="2696"/>
        <pc:sldMkLst>
          <pc:docMk/>
          <pc:sldMk cId="4190463783" sldId="698"/>
        </pc:sldMkLst>
      </pc:sldChg>
      <pc:sldChg chg="del">
        <pc:chgData name="Anita Robson" userId="e8c2a451-94bb-4f8f-b6f7-af898a0f85da" providerId="ADAL" clId="{9ACE7D79-05FE-4F6E-9676-A6E08157E100}" dt="2019-06-06T08:44:59.433" v="311" actId="2696"/>
        <pc:sldMkLst>
          <pc:docMk/>
          <pc:sldMk cId="817314953" sldId="699"/>
        </pc:sldMkLst>
      </pc:sldChg>
      <pc:sldChg chg="del">
        <pc:chgData name="Anita Robson" userId="e8c2a451-94bb-4f8f-b6f7-af898a0f85da" providerId="ADAL" clId="{9ACE7D79-05FE-4F6E-9676-A6E08157E100}" dt="2019-06-06T08:44:59.441" v="312" actId="2696"/>
        <pc:sldMkLst>
          <pc:docMk/>
          <pc:sldMk cId="808491840" sldId="700"/>
        </pc:sldMkLst>
      </pc:sldChg>
      <pc:sldChg chg="del">
        <pc:chgData name="Anita Robson" userId="e8c2a451-94bb-4f8f-b6f7-af898a0f85da" providerId="ADAL" clId="{9ACE7D79-05FE-4F6E-9676-A6E08157E100}" dt="2019-06-06T08:44:59.446" v="313" actId="2696"/>
        <pc:sldMkLst>
          <pc:docMk/>
          <pc:sldMk cId="538573124" sldId="701"/>
        </pc:sldMkLst>
      </pc:sldChg>
      <pc:sldChg chg="del">
        <pc:chgData name="Anita Robson" userId="e8c2a451-94bb-4f8f-b6f7-af898a0f85da" providerId="ADAL" clId="{9ACE7D79-05FE-4F6E-9676-A6E08157E100}" dt="2019-06-06T08:44:59.500" v="314" actId="2696"/>
        <pc:sldMkLst>
          <pc:docMk/>
          <pc:sldMk cId="2545974619" sldId="702"/>
        </pc:sldMkLst>
      </pc:sldChg>
      <pc:sldChg chg="del">
        <pc:chgData name="Anita Robson" userId="e8c2a451-94bb-4f8f-b6f7-af898a0f85da" providerId="ADAL" clId="{9ACE7D79-05FE-4F6E-9676-A6E08157E100}" dt="2019-06-06T08:44:59.506" v="315" actId="2696"/>
        <pc:sldMkLst>
          <pc:docMk/>
          <pc:sldMk cId="3217814498" sldId="703"/>
        </pc:sldMkLst>
      </pc:sldChg>
      <pc:sldChg chg="del">
        <pc:chgData name="Anita Robson" userId="e8c2a451-94bb-4f8f-b6f7-af898a0f85da" providerId="ADAL" clId="{9ACE7D79-05FE-4F6E-9676-A6E08157E100}" dt="2019-06-06T08:44:59.512" v="316" actId="2696"/>
        <pc:sldMkLst>
          <pc:docMk/>
          <pc:sldMk cId="2896019415" sldId="704"/>
        </pc:sldMkLst>
      </pc:sldChg>
      <pc:sldChg chg="del">
        <pc:chgData name="Anita Robson" userId="e8c2a451-94bb-4f8f-b6f7-af898a0f85da" providerId="ADAL" clId="{9ACE7D79-05FE-4F6E-9676-A6E08157E100}" dt="2019-06-06T08:44:59.567" v="317" actId="2696"/>
        <pc:sldMkLst>
          <pc:docMk/>
          <pc:sldMk cId="496334703" sldId="705"/>
        </pc:sldMkLst>
      </pc:sldChg>
      <pc:sldChg chg="del">
        <pc:chgData name="Anita Robson" userId="e8c2a451-94bb-4f8f-b6f7-af898a0f85da" providerId="ADAL" clId="{9ACE7D79-05FE-4F6E-9676-A6E08157E100}" dt="2019-06-06T08:44:59.616" v="320" actId="2696"/>
        <pc:sldMkLst>
          <pc:docMk/>
          <pc:sldMk cId="3580841253" sldId="706"/>
        </pc:sldMkLst>
      </pc:sldChg>
      <pc:sldChg chg="del">
        <pc:chgData name="Anita Robson" userId="e8c2a451-94bb-4f8f-b6f7-af898a0f85da" providerId="ADAL" clId="{9ACE7D79-05FE-4F6E-9676-A6E08157E100}" dt="2019-06-06T08:44:59.574" v="318" actId="2696"/>
        <pc:sldMkLst>
          <pc:docMk/>
          <pc:sldMk cId="1765200663" sldId="707"/>
        </pc:sldMkLst>
      </pc:sldChg>
      <pc:sldChg chg="del">
        <pc:chgData name="Anita Robson" userId="e8c2a451-94bb-4f8f-b6f7-af898a0f85da" providerId="ADAL" clId="{9ACE7D79-05FE-4F6E-9676-A6E08157E100}" dt="2019-06-06T08:44:59.579" v="319" actId="2696"/>
        <pc:sldMkLst>
          <pc:docMk/>
          <pc:sldMk cId="3627880798" sldId="708"/>
        </pc:sldMkLst>
      </pc:sldChg>
      <pc:sldChg chg="del">
        <pc:chgData name="Anita Robson" userId="e8c2a451-94bb-4f8f-b6f7-af898a0f85da" providerId="ADAL" clId="{9ACE7D79-05FE-4F6E-9676-A6E08157E100}" dt="2019-06-06T08:44:59.622" v="321" actId="2696"/>
        <pc:sldMkLst>
          <pc:docMk/>
          <pc:sldMk cId="1693385132" sldId="709"/>
        </pc:sldMkLst>
      </pc:sldChg>
      <pc:sldChg chg="del">
        <pc:chgData name="Anita Robson" userId="e8c2a451-94bb-4f8f-b6f7-af898a0f85da" providerId="ADAL" clId="{9ACE7D79-05FE-4F6E-9676-A6E08157E100}" dt="2019-06-06T08:44:59.628" v="322" actId="2696"/>
        <pc:sldMkLst>
          <pc:docMk/>
          <pc:sldMk cId="1262450426" sldId="710"/>
        </pc:sldMkLst>
      </pc:sldChg>
      <pc:sldChg chg="del">
        <pc:chgData name="Anita Robson" userId="e8c2a451-94bb-4f8f-b6f7-af898a0f85da" providerId="ADAL" clId="{9ACE7D79-05FE-4F6E-9676-A6E08157E100}" dt="2019-06-06T08:44:59.666" v="323" actId="2696"/>
        <pc:sldMkLst>
          <pc:docMk/>
          <pc:sldMk cId="3101260156" sldId="711"/>
        </pc:sldMkLst>
      </pc:sldChg>
      <pc:sldChg chg="del">
        <pc:chgData name="Anita Robson" userId="e8c2a451-94bb-4f8f-b6f7-af898a0f85da" providerId="ADAL" clId="{9ACE7D79-05FE-4F6E-9676-A6E08157E100}" dt="2019-06-06T08:44:57.126" v="195" actId="2696"/>
        <pc:sldMkLst>
          <pc:docMk/>
          <pc:sldMk cId="1707260456" sldId="712"/>
        </pc:sldMkLst>
      </pc:sldChg>
      <pc:sldChg chg="del">
        <pc:chgData name="Anita Robson" userId="e8c2a451-94bb-4f8f-b6f7-af898a0f85da" providerId="ADAL" clId="{9ACE7D79-05FE-4F6E-9676-A6E08157E100}" dt="2019-06-06T08:44:57.115" v="194" actId="2696"/>
        <pc:sldMkLst>
          <pc:docMk/>
          <pc:sldMk cId="3616787378" sldId="713"/>
        </pc:sldMkLst>
      </pc:sldChg>
      <pc:sldChg chg="del">
        <pc:chgData name="Anita Robson" userId="e8c2a451-94bb-4f8f-b6f7-af898a0f85da" providerId="ADAL" clId="{9ACE7D79-05FE-4F6E-9676-A6E08157E100}" dt="2019-06-06T08:44:57.140" v="196" actId="2696"/>
        <pc:sldMkLst>
          <pc:docMk/>
          <pc:sldMk cId="3366474106" sldId="714"/>
        </pc:sldMkLst>
      </pc:sldChg>
      <pc:sldChg chg="del">
        <pc:chgData name="Anita Robson" userId="e8c2a451-94bb-4f8f-b6f7-af898a0f85da" providerId="ADAL" clId="{9ACE7D79-05FE-4F6E-9676-A6E08157E100}" dt="2019-06-06T08:44:57.154" v="197" actId="2696"/>
        <pc:sldMkLst>
          <pc:docMk/>
          <pc:sldMk cId="971896550" sldId="715"/>
        </pc:sldMkLst>
      </pc:sldChg>
      <pc:sldChg chg="del">
        <pc:chgData name="Anita Robson" userId="e8c2a451-94bb-4f8f-b6f7-af898a0f85da" providerId="ADAL" clId="{9ACE7D79-05FE-4F6E-9676-A6E08157E100}" dt="2019-06-06T08:44:57.169" v="198" actId="2696"/>
        <pc:sldMkLst>
          <pc:docMk/>
          <pc:sldMk cId="488466298" sldId="716"/>
        </pc:sldMkLst>
      </pc:sldChg>
      <pc:sldChg chg="del">
        <pc:chgData name="Anita Robson" userId="e8c2a451-94bb-4f8f-b6f7-af898a0f85da" providerId="ADAL" clId="{9ACE7D79-05FE-4F6E-9676-A6E08157E100}" dt="2019-06-06T08:44:57.181" v="199" actId="2696"/>
        <pc:sldMkLst>
          <pc:docMk/>
          <pc:sldMk cId="1730718653" sldId="717"/>
        </pc:sldMkLst>
      </pc:sldChg>
      <pc:sldChg chg="del">
        <pc:chgData name="Anita Robson" userId="e8c2a451-94bb-4f8f-b6f7-af898a0f85da" providerId="ADAL" clId="{9ACE7D79-05FE-4F6E-9676-A6E08157E100}" dt="2019-06-06T08:45:00.284" v="346" actId="2696"/>
        <pc:sldMkLst>
          <pc:docMk/>
          <pc:sldMk cId="281384318" sldId="718"/>
        </pc:sldMkLst>
      </pc:sldChg>
      <pc:sldChg chg="del">
        <pc:chgData name="Anita Robson" userId="e8c2a451-94bb-4f8f-b6f7-af898a0f85da" providerId="ADAL" clId="{9ACE7D79-05FE-4F6E-9676-A6E08157E100}" dt="2019-06-06T08:45:00.233" v="345" actId="2696"/>
        <pc:sldMkLst>
          <pc:docMk/>
          <pc:sldMk cId="1967390491" sldId="719"/>
        </pc:sldMkLst>
      </pc:sldChg>
      <pc:sldChg chg="del">
        <pc:chgData name="Anita Robson" userId="e8c2a451-94bb-4f8f-b6f7-af898a0f85da" providerId="ADAL" clId="{9ACE7D79-05FE-4F6E-9676-A6E08157E100}" dt="2019-06-06T08:45:00.224" v="344" actId="2696"/>
        <pc:sldMkLst>
          <pc:docMk/>
          <pc:sldMk cId="1897751252" sldId="720"/>
        </pc:sldMkLst>
      </pc:sldChg>
      <pc:sldChg chg="del">
        <pc:chgData name="Anita Robson" userId="e8c2a451-94bb-4f8f-b6f7-af898a0f85da" providerId="ADAL" clId="{9ACE7D79-05FE-4F6E-9676-A6E08157E100}" dt="2019-06-06T08:45:00.160" v="342" actId="2696"/>
        <pc:sldMkLst>
          <pc:docMk/>
          <pc:sldMk cId="1201074927" sldId="721"/>
        </pc:sldMkLst>
      </pc:sldChg>
      <pc:sldChg chg="del">
        <pc:chgData name="Anita Robson" userId="e8c2a451-94bb-4f8f-b6f7-af898a0f85da" providerId="ADAL" clId="{9ACE7D79-05FE-4F6E-9676-A6E08157E100}" dt="2019-06-06T08:44:59.934" v="334" actId="2696"/>
        <pc:sldMkLst>
          <pc:docMk/>
          <pc:sldMk cId="2889298335" sldId="722"/>
        </pc:sldMkLst>
      </pc:sldChg>
      <pc:sldChg chg="del">
        <pc:chgData name="Anita Robson" userId="e8c2a451-94bb-4f8f-b6f7-af898a0f85da" providerId="ADAL" clId="{9ACE7D79-05FE-4F6E-9676-A6E08157E100}" dt="2019-06-06T08:44:59.951" v="335" actId="2696"/>
        <pc:sldMkLst>
          <pc:docMk/>
          <pc:sldMk cId="3798862517" sldId="723"/>
        </pc:sldMkLst>
      </pc:sldChg>
      <pc:sldChg chg="del">
        <pc:chgData name="Anita Robson" userId="e8c2a451-94bb-4f8f-b6f7-af898a0f85da" providerId="ADAL" clId="{9ACE7D79-05FE-4F6E-9676-A6E08157E100}" dt="2019-06-06T08:45:00.033" v="336" actId="2696"/>
        <pc:sldMkLst>
          <pc:docMk/>
          <pc:sldMk cId="3412152698" sldId="724"/>
        </pc:sldMkLst>
      </pc:sldChg>
      <pc:sldChg chg="del">
        <pc:chgData name="Anita Robson" userId="e8c2a451-94bb-4f8f-b6f7-af898a0f85da" providerId="ADAL" clId="{9ACE7D79-05FE-4F6E-9676-A6E08157E100}" dt="2019-06-06T08:45:00.093" v="337" actId="2696"/>
        <pc:sldMkLst>
          <pc:docMk/>
          <pc:sldMk cId="1243061681" sldId="725"/>
        </pc:sldMkLst>
      </pc:sldChg>
      <pc:sldChg chg="del">
        <pc:chgData name="Anita Robson" userId="e8c2a451-94bb-4f8f-b6f7-af898a0f85da" providerId="ADAL" clId="{9ACE7D79-05FE-4F6E-9676-A6E08157E100}" dt="2019-06-06T08:45:00.110" v="338" actId="2696"/>
        <pc:sldMkLst>
          <pc:docMk/>
          <pc:sldMk cId="2505550655" sldId="726"/>
        </pc:sldMkLst>
      </pc:sldChg>
      <pc:sldChg chg="del">
        <pc:chgData name="Anita Robson" userId="e8c2a451-94bb-4f8f-b6f7-af898a0f85da" providerId="ADAL" clId="{9ACE7D79-05FE-4F6E-9676-A6E08157E100}" dt="2019-06-06T08:45:00.120" v="339" actId="2696"/>
        <pc:sldMkLst>
          <pc:docMk/>
          <pc:sldMk cId="311187293" sldId="727"/>
        </pc:sldMkLst>
      </pc:sldChg>
      <pc:sldChg chg="del">
        <pc:chgData name="Anita Robson" userId="e8c2a451-94bb-4f8f-b6f7-af898a0f85da" providerId="ADAL" clId="{9ACE7D79-05FE-4F6E-9676-A6E08157E100}" dt="2019-06-06T08:45:00.128" v="340" actId="2696"/>
        <pc:sldMkLst>
          <pc:docMk/>
          <pc:sldMk cId="1800324130" sldId="728"/>
        </pc:sldMkLst>
      </pc:sldChg>
      <pc:sldChg chg="del">
        <pc:chgData name="Anita Robson" userId="e8c2a451-94bb-4f8f-b6f7-af898a0f85da" providerId="ADAL" clId="{9ACE7D79-05FE-4F6E-9676-A6E08157E100}" dt="2019-06-06T08:45:00.151" v="341" actId="2696"/>
        <pc:sldMkLst>
          <pc:docMk/>
          <pc:sldMk cId="1360454750" sldId="729"/>
        </pc:sldMkLst>
      </pc:sldChg>
      <pc:sldChg chg="del">
        <pc:chgData name="Anita Robson" userId="e8c2a451-94bb-4f8f-b6f7-af898a0f85da" providerId="ADAL" clId="{9ACE7D79-05FE-4F6E-9676-A6E08157E100}" dt="2019-06-06T08:44:50.952" v="0" actId="2696"/>
        <pc:sldMkLst>
          <pc:docMk/>
          <pc:sldMk cId="570590354" sldId="730"/>
        </pc:sldMkLst>
      </pc:sldChg>
      <pc:sldChg chg="del">
        <pc:chgData name="Anita Robson" userId="e8c2a451-94bb-4f8f-b6f7-af898a0f85da" providerId="ADAL" clId="{9ACE7D79-05FE-4F6E-9676-A6E08157E100}" dt="2019-06-06T08:44:59.751" v="326" actId="2696"/>
        <pc:sldMkLst>
          <pc:docMk/>
          <pc:sldMk cId="888880377" sldId="731"/>
        </pc:sldMkLst>
      </pc:sldChg>
      <pc:sldChg chg="del">
        <pc:chgData name="Anita Robson" userId="e8c2a451-94bb-4f8f-b6f7-af898a0f85da" providerId="ADAL" clId="{9ACE7D79-05FE-4F6E-9676-A6E08157E100}" dt="2019-06-06T08:44:57.367" v="211" actId="2696"/>
        <pc:sldMkLst>
          <pc:docMk/>
          <pc:sldMk cId="3405680483" sldId="732"/>
        </pc:sldMkLst>
      </pc:sldChg>
      <pc:sldChg chg="del">
        <pc:chgData name="Anita Robson" userId="e8c2a451-94bb-4f8f-b6f7-af898a0f85da" providerId="ADAL" clId="{9ACE7D79-05FE-4F6E-9676-A6E08157E100}" dt="2019-06-06T08:44:57.194" v="200" actId="2696"/>
        <pc:sldMkLst>
          <pc:docMk/>
          <pc:sldMk cId="640837337" sldId="733"/>
        </pc:sldMkLst>
      </pc:sldChg>
      <pc:sldChg chg="del">
        <pc:chgData name="Anita Robson" userId="e8c2a451-94bb-4f8f-b6f7-af898a0f85da" providerId="ADAL" clId="{9ACE7D79-05FE-4F6E-9676-A6E08157E100}" dt="2019-06-06T08:44:57.211" v="201" actId="2696"/>
        <pc:sldMkLst>
          <pc:docMk/>
          <pc:sldMk cId="3995564997" sldId="734"/>
        </pc:sldMkLst>
      </pc:sldChg>
      <pc:sldChg chg="del">
        <pc:chgData name="Anita Robson" userId="e8c2a451-94bb-4f8f-b6f7-af898a0f85da" providerId="ADAL" clId="{9ACE7D79-05FE-4F6E-9676-A6E08157E100}" dt="2019-06-06T08:44:57.231" v="202" actId="2696"/>
        <pc:sldMkLst>
          <pc:docMk/>
          <pc:sldMk cId="1836181814" sldId="735"/>
        </pc:sldMkLst>
      </pc:sldChg>
      <pc:sldChg chg="del">
        <pc:chgData name="Anita Robson" userId="e8c2a451-94bb-4f8f-b6f7-af898a0f85da" providerId="ADAL" clId="{9ACE7D79-05FE-4F6E-9676-A6E08157E100}" dt="2019-06-06T08:44:57.246" v="203" actId="2696"/>
        <pc:sldMkLst>
          <pc:docMk/>
          <pc:sldMk cId="2581972011" sldId="736"/>
        </pc:sldMkLst>
      </pc:sldChg>
      <pc:sldChg chg="del">
        <pc:chgData name="Anita Robson" userId="e8c2a451-94bb-4f8f-b6f7-af898a0f85da" providerId="ADAL" clId="{9ACE7D79-05FE-4F6E-9676-A6E08157E100}" dt="2019-06-06T08:44:57.342" v="209" actId="2696"/>
        <pc:sldMkLst>
          <pc:docMk/>
          <pc:sldMk cId="1068520233" sldId="738"/>
        </pc:sldMkLst>
      </pc:sldChg>
      <pc:sldChg chg="del">
        <pc:chgData name="Anita Robson" userId="e8c2a451-94bb-4f8f-b6f7-af898a0f85da" providerId="ADAL" clId="{9ACE7D79-05FE-4F6E-9676-A6E08157E100}" dt="2019-06-06T08:44:57.309" v="207" actId="2696"/>
        <pc:sldMkLst>
          <pc:docMk/>
          <pc:sldMk cId="2645696483" sldId="739"/>
        </pc:sldMkLst>
      </pc:sldChg>
      <pc:sldChg chg="del">
        <pc:chgData name="Anita Robson" userId="e8c2a451-94bb-4f8f-b6f7-af898a0f85da" providerId="ADAL" clId="{9ACE7D79-05FE-4F6E-9676-A6E08157E100}" dt="2019-06-06T08:44:57.257" v="204" actId="2696"/>
        <pc:sldMkLst>
          <pc:docMk/>
          <pc:sldMk cId="4153962947" sldId="740"/>
        </pc:sldMkLst>
      </pc:sldChg>
      <pc:sldChg chg="del">
        <pc:chgData name="Anita Robson" userId="e8c2a451-94bb-4f8f-b6f7-af898a0f85da" providerId="ADAL" clId="{9ACE7D79-05FE-4F6E-9676-A6E08157E100}" dt="2019-06-06T08:44:57.325" v="208" actId="2696"/>
        <pc:sldMkLst>
          <pc:docMk/>
          <pc:sldMk cId="3460853539" sldId="741"/>
        </pc:sldMkLst>
      </pc:sldChg>
      <pc:sldChg chg="del">
        <pc:chgData name="Anita Robson" userId="e8c2a451-94bb-4f8f-b6f7-af898a0f85da" providerId="ADAL" clId="{9ACE7D79-05FE-4F6E-9676-A6E08157E100}" dt="2019-06-06T08:44:57.281" v="205" actId="2696"/>
        <pc:sldMkLst>
          <pc:docMk/>
          <pc:sldMk cId="3430441261" sldId="742"/>
        </pc:sldMkLst>
      </pc:sldChg>
      <pc:sldChg chg="del">
        <pc:chgData name="Anita Robson" userId="e8c2a451-94bb-4f8f-b6f7-af898a0f85da" providerId="ADAL" clId="{9ACE7D79-05FE-4F6E-9676-A6E08157E100}" dt="2019-06-06T08:44:57.300" v="206" actId="2696"/>
        <pc:sldMkLst>
          <pc:docMk/>
          <pc:sldMk cId="1644234262" sldId="743"/>
        </pc:sldMkLst>
      </pc:sldChg>
      <pc:sldChg chg="del">
        <pc:chgData name="Anita Robson" userId="e8c2a451-94bb-4f8f-b6f7-af898a0f85da" providerId="ADAL" clId="{9ACE7D79-05FE-4F6E-9676-A6E08157E100}" dt="2019-06-06T08:44:57.380" v="212" actId="2696"/>
        <pc:sldMkLst>
          <pc:docMk/>
          <pc:sldMk cId="1485218247" sldId="744"/>
        </pc:sldMkLst>
      </pc:sldChg>
      <pc:sldChg chg="del">
        <pc:chgData name="Anita Robson" userId="e8c2a451-94bb-4f8f-b6f7-af898a0f85da" providerId="ADAL" clId="{9ACE7D79-05FE-4F6E-9676-A6E08157E100}" dt="2019-06-06T08:44:57.390" v="213" actId="2696"/>
        <pc:sldMkLst>
          <pc:docMk/>
          <pc:sldMk cId="359856029" sldId="745"/>
        </pc:sldMkLst>
      </pc:sldChg>
      <pc:sldChg chg="del">
        <pc:chgData name="Anita Robson" userId="e8c2a451-94bb-4f8f-b6f7-af898a0f85da" providerId="ADAL" clId="{9ACE7D79-05FE-4F6E-9676-A6E08157E100}" dt="2019-06-06T08:44:57.403" v="214" actId="2696"/>
        <pc:sldMkLst>
          <pc:docMk/>
          <pc:sldMk cId="3732155509" sldId="746"/>
        </pc:sldMkLst>
      </pc:sldChg>
      <pc:sldChg chg="del">
        <pc:chgData name="Anita Robson" userId="e8c2a451-94bb-4f8f-b6f7-af898a0f85da" providerId="ADAL" clId="{9ACE7D79-05FE-4F6E-9676-A6E08157E100}" dt="2019-06-06T08:44:57.416" v="215" actId="2696"/>
        <pc:sldMkLst>
          <pc:docMk/>
          <pc:sldMk cId="1976770391" sldId="747"/>
        </pc:sldMkLst>
      </pc:sldChg>
      <pc:sldChg chg="del">
        <pc:chgData name="Anita Robson" userId="e8c2a451-94bb-4f8f-b6f7-af898a0f85da" providerId="ADAL" clId="{9ACE7D79-05FE-4F6E-9676-A6E08157E100}" dt="2019-06-06T08:44:57.507" v="222" actId="2696"/>
        <pc:sldMkLst>
          <pc:docMk/>
          <pc:sldMk cId="551263096" sldId="748"/>
        </pc:sldMkLst>
      </pc:sldChg>
      <pc:sldChg chg="del">
        <pc:chgData name="Anita Robson" userId="e8c2a451-94bb-4f8f-b6f7-af898a0f85da" providerId="ADAL" clId="{9ACE7D79-05FE-4F6E-9676-A6E08157E100}" dt="2019-06-06T08:44:57.521" v="223" actId="2696"/>
        <pc:sldMkLst>
          <pc:docMk/>
          <pc:sldMk cId="3836301703" sldId="749"/>
        </pc:sldMkLst>
      </pc:sldChg>
      <pc:sldChg chg="del">
        <pc:chgData name="Anita Robson" userId="e8c2a451-94bb-4f8f-b6f7-af898a0f85da" providerId="ADAL" clId="{9ACE7D79-05FE-4F6E-9676-A6E08157E100}" dt="2019-06-06T08:44:57.534" v="224" actId="2696"/>
        <pc:sldMkLst>
          <pc:docMk/>
          <pc:sldMk cId="1587543762" sldId="750"/>
        </pc:sldMkLst>
      </pc:sldChg>
      <pc:sldChg chg="del">
        <pc:chgData name="Anita Robson" userId="e8c2a451-94bb-4f8f-b6f7-af898a0f85da" providerId="ADAL" clId="{9ACE7D79-05FE-4F6E-9676-A6E08157E100}" dt="2019-06-06T08:44:57.545" v="225" actId="2696"/>
        <pc:sldMkLst>
          <pc:docMk/>
          <pc:sldMk cId="1143345291" sldId="751"/>
        </pc:sldMkLst>
      </pc:sldChg>
      <pc:sldChg chg="del">
        <pc:chgData name="Anita Robson" userId="e8c2a451-94bb-4f8f-b6f7-af898a0f85da" providerId="ADAL" clId="{9ACE7D79-05FE-4F6E-9676-A6E08157E100}" dt="2019-06-06T08:44:57.556" v="226" actId="2696"/>
        <pc:sldMkLst>
          <pc:docMk/>
          <pc:sldMk cId="2979640884" sldId="752"/>
        </pc:sldMkLst>
      </pc:sldChg>
      <pc:sldChg chg="del">
        <pc:chgData name="Anita Robson" userId="e8c2a451-94bb-4f8f-b6f7-af898a0f85da" providerId="ADAL" clId="{9ACE7D79-05FE-4F6E-9676-A6E08157E100}" dt="2019-06-06T08:44:57.571" v="227" actId="2696"/>
        <pc:sldMkLst>
          <pc:docMk/>
          <pc:sldMk cId="3310550299" sldId="753"/>
        </pc:sldMkLst>
      </pc:sldChg>
      <pc:sldChg chg="del">
        <pc:chgData name="Anita Robson" userId="e8c2a451-94bb-4f8f-b6f7-af898a0f85da" providerId="ADAL" clId="{9ACE7D79-05FE-4F6E-9676-A6E08157E100}" dt="2019-06-06T08:44:57.583" v="228" actId="2696"/>
        <pc:sldMkLst>
          <pc:docMk/>
          <pc:sldMk cId="217704510" sldId="754"/>
        </pc:sldMkLst>
      </pc:sldChg>
      <pc:sldChg chg="del">
        <pc:chgData name="Anita Robson" userId="e8c2a451-94bb-4f8f-b6f7-af898a0f85da" providerId="ADAL" clId="{9ACE7D79-05FE-4F6E-9676-A6E08157E100}" dt="2019-06-06T08:44:57.427" v="216" actId="2696"/>
        <pc:sldMkLst>
          <pc:docMk/>
          <pc:sldMk cId="2920467505" sldId="755"/>
        </pc:sldMkLst>
      </pc:sldChg>
      <pc:sldChg chg="del">
        <pc:chgData name="Anita Robson" userId="e8c2a451-94bb-4f8f-b6f7-af898a0f85da" providerId="ADAL" clId="{9ACE7D79-05FE-4F6E-9676-A6E08157E100}" dt="2019-06-06T08:44:57.441" v="217" actId="2696"/>
        <pc:sldMkLst>
          <pc:docMk/>
          <pc:sldMk cId="3281280425" sldId="756"/>
        </pc:sldMkLst>
      </pc:sldChg>
      <pc:sldChg chg="del">
        <pc:chgData name="Anita Robson" userId="e8c2a451-94bb-4f8f-b6f7-af898a0f85da" providerId="ADAL" clId="{9ACE7D79-05FE-4F6E-9676-A6E08157E100}" dt="2019-06-06T08:44:57.457" v="218" actId="2696"/>
        <pc:sldMkLst>
          <pc:docMk/>
          <pc:sldMk cId="605768386" sldId="757"/>
        </pc:sldMkLst>
      </pc:sldChg>
      <pc:sldChg chg="del">
        <pc:chgData name="Anita Robson" userId="e8c2a451-94bb-4f8f-b6f7-af898a0f85da" providerId="ADAL" clId="{9ACE7D79-05FE-4F6E-9676-A6E08157E100}" dt="2019-06-06T08:44:57.473" v="219" actId="2696"/>
        <pc:sldMkLst>
          <pc:docMk/>
          <pc:sldMk cId="42737252" sldId="758"/>
        </pc:sldMkLst>
      </pc:sldChg>
      <pc:sldChg chg="del">
        <pc:chgData name="Anita Robson" userId="e8c2a451-94bb-4f8f-b6f7-af898a0f85da" providerId="ADAL" clId="{9ACE7D79-05FE-4F6E-9676-A6E08157E100}" dt="2019-06-06T08:44:57.487" v="220" actId="2696"/>
        <pc:sldMkLst>
          <pc:docMk/>
          <pc:sldMk cId="2845725473" sldId="759"/>
        </pc:sldMkLst>
      </pc:sldChg>
      <pc:sldChg chg="del">
        <pc:chgData name="Anita Robson" userId="e8c2a451-94bb-4f8f-b6f7-af898a0f85da" providerId="ADAL" clId="{9ACE7D79-05FE-4F6E-9676-A6E08157E100}" dt="2019-06-06T08:44:57.497" v="221" actId="2696"/>
        <pc:sldMkLst>
          <pc:docMk/>
          <pc:sldMk cId="3346199774" sldId="760"/>
        </pc:sldMkLst>
      </pc:sldChg>
      <pc:sldChg chg="del">
        <pc:chgData name="Anita Robson" userId="e8c2a451-94bb-4f8f-b6f7-af898a0f85da" providerId="ADAL" clId="{9ACE7D79-05FE-4F6E-9676-A6E08157E100}" dt="2019-06-06T08:44:57.592" v="229" actId="2696"/>
        <pc:sldMkLst>
          <pc:docMk/>
          <pc:sldMk cId="2668662469" sldId="761"/>
        </pc:sldMkLst>
      </pc:sldChg>
      <pc:sldChg chg="del">
        <pc:chgData name="Anita Robson" userId="e8c2a451-94bb-4f8f-b6f7-af898a0f85da" providerId="ADAL" clId="{9ACE7D79-05FE-4F6E-9676-A6E08157E100}" dt="2019-06-06T08:44:57.605" v="230" actId="2696"/>
        <pc:sldMkLst>
          <pc:docMk/>
          <pc:sldMk cId="4239971667" sldId="762"/>
        </pc:sldMkLst>
      </pc:sldChg>
      <pc:sldChg chg="del">
        <pc:chgData name="Anita Robson" userId="e8c2a451-94bb-4f8f-b6f7-af898a0f85da" providerId="ADAL" clId="{9ACE7D79-05FE-4F6E-9676-A6E08157E100}" dt="2019-06-06T08:44:57.617" v="231" actId="2696"/>
        <pc:sldMkLst>
          <pc:docMk/>
          <pc:sldMk cId="2543438434" sldId="763"/>
        </pc:sldMkLst>
      </pc:sldChg>
      <pc:sldChg chg="del">
        <pc:chgData name="Anita Robson" userId="e8c2a451-94bb-4f8f-b6f7-af898a0f85da" providerId="ADAL" clId="{9ACE7D79-05FE-4F6E-9676-A6E08157E100}" dt="2019-06-06T08:44:57.627" v="232" actId="2696"/>
        <pc:sldMkLst>
          <pc:docMk/>
          <pc:sldMk cId="3221682577" sldId="764"/>
        </pc:sldMkLst>
      </pc:sldChg>
      <pc:sldChg chg="del">
        <pc:chgData name="Anita Robson" userId="e8c2a451-94bb-4f8f-b6f7-af898a0f85da" providerId="ADAL" clId="{9ACE7D79-05FE-4F6E-9676-A6E08157E100}" dt="2019-06-06T08:44:57.789" v="245" actId="2696"/>
        <pc:sldMkLst>
          <pc:docMk/>
          <pc:sldMk cId="1457007885" sldId="765"/>
        </pc:sldMkLst>
      </pc:sldChg>
      <pc:sldChg chg="del">
        <pc:chgData name="Anita Robson" userId="e8c2a451-94bb-4f8f-b6f7-af898a0f85da" providerId="ADAL" clId="{9ACE7D79-05FE-4F6E-9676-A6E08157E100}" dt="2019-06-06T08:44:57.959" v="254" actId="2696"/>
        <pc:sldMkLst>
          <pc:docMk/>
          <pc:sldMk cId="3004889581" sldId="766"/>
        </pc:sldMkLst>
      </pc:sldChg>
      <pc:sldChg chg="del">
        <pc:chgData name="Anita Robson" userId="e8c2a451-94bb-4f8f-b6f7-af898a0f85da" providerId="ADAL" clId="{9ACE7D79-05FE-4F6E-9676-A6E08157E100}" dt="2019-06-06T08:44:57.639" v="233" actId="2696"/>
        <pc:sldMkLst>
          <pc:docMk/>
          <pc:sldMk cId="2220438313" sldId="767"/>
        </pc:sldMkLst>
      </pc:sldChg>
      <pc:sldChg chg="del">
        <pc:chgData name="Anita Robson" userId="e8c2a451-94bb-4f8f-b6f7-af898a0f85da" providerId="ADAL" clId="{9ACE7D79-05FE-4F6E-9676-A6E08157E100}" dt="2019-06-06T08:44:57.653" v="234" actId="2696"/>
        <pc:sldMkLst>
          <pc:docMk/>
          <pc:sldMk cId="2971683553" sldId="768"/>
        </pc:sldMkLst>
      </pc:sldChg>
      <pc:sldChg chg="del">
        <pc:chgData name="Anita Robson" userId="e8c2a451-94bb-4f8f-b6f7-af898a0f85da" providerId="ADAL" clId="{9ACE7D79-05FE-4F6E-9676-A6E08157E100}" dt="2019-06-06T08:44:57.669" v="235" actId="2696"/>
        <pc:sldMkLst>
          <pc:docMk/>
          <pc:sldMk cId="4169010936" sldId="769"/>
        </pc:sldMkLst>
      </pc:sldChg>
      <pc:sldChg chg="del">
        <pc:chgData name="Anita Robson" userId="e8c2a451-94bb-4f8f-b6f7-af898a0f85da" providerId="ADAL" clId="{9ACE7D79-05FE-4F6E-9676-A6E08157E100}" dt="2019-06-06T08:44:57.682" v="236" actId="2696"/>
        <pc:sldMkLst>
          <pc:docMk/>
          <pc:sldMk cId="3534928207" sldId="770"/>
        </pc:sldMkLst>
      </pc:sldChg>
      <pc:sldChg chg="del">
        <pc:chgData name="Anita Robson" userId="e8c2a451-94bb-4f8f-b6f7-af898a0f85da" providerId="ADAL" clId="{9ACE7D79-05FE-4F6E-9676-A6E08157E100}" dt="2019-06-06T08:44:57.693" v="237" actId="2696"/>
        <pc:sldMkLst>
          <pc:docMk/>
          <pc:sldMk cId="2252032574" sldId="772"/>
        </pc:sldMkLst>
      </pc:sldChg>
      <pc:sldChg chg="del">
        <pc:chgData name="Anita Robson" userId="e8c2a451-94bb-4f8f-b6f7-af898a0f85da" providerId="ADAL" clId="{9ACE7D79-05FE-4F6E-9676-A6E08157E100}" dt="2019-06-06T08:44:57.705" v="238" actId="2696"/>
        <pc:sldMkLst>
          <pc:docMk/>
          <pc:sldMk cId="2258304577" sldId="773"/>
        </pc:sldMkLst>
      </pc:sldChg>
      <pc:sldChg chg="del">
        <pc:chgData name="Anita Robson" userId="e8c2a451-94bb-4f8f-b6f7-af898a0f85da" providerId="ADAL" clId="{9ACE7D79-05FE-4F6E-9676-A6E08157E100}" dt="2019-06-06T08:44:57.717" v="239" actId="2696"/>
        <pc:sldMkLst>
          <pc:docMk/>
          <pc:sldMk cId="2653669826" sldId="774"/>
        </pc:sldMkLst>
      </pc:sldChg>
      <pc:sldChg chg="del">
        <pc:chgData name="Anita Robson" userId="e8c2a451-94bb-4f8f-b6f7-af898a0f85da" providerId="ADAL" clId="{9ACE7D79-05FE-4F6E-9676-A6E08157E100}" dt="2019-06-06T08:44:57.742" v="241" actId="2696"/>
        <pc:sldMkLst>
          <pc:docMk/>
          <pc:sldMk cId="3927037414" sldId="775"/>
        </pc:sldMkLst>
      </pc:sldChg>
      <pc:sldChg chg="del">
        <pc:chgData name="Anita Robson" userId="e8c2a451-94bb-4f8f-b6f7-af898a0f85da" providerId="ADAL" clId="{9ACE7D79-05FE-4F6E-9676-A6E08157E100}" dt="2019-06-06T08:44:57.728" v="240" actId="2696"/>
        <pc:sldMkLst>
          <pc:docMk/>
          <pc:sldMk cId="409884776" sldId="776"/>
        </pc:sldMkLst>
      </pc:sldChg>
      <pc:sldChg chg="del">
        <pc:chgData name="Anita Robson" userId="e8c2a451-94bb-4f8f-b6f7-af898a0f85da" providerId="ADAL" clId="{9ACE7D79-05FE-4F6E-9676-A6E08157E100}" dt="2019-06-06T08:44:57.754" v="242" actId="2696"/>
        <pc:sldMkLst>
          <pc:docMk/>
          <pc:sldMk cId="1255822376" sldId="777"/>
        </pc:sldMkLst>
      </pc:sldChg>
      <pc:sldChg chg="del">
        <pc:chgData name="Anita Robson" userId="e8c2a451-94bb-4f8f-b6f7-af898a0f85da" providerId="ADAL" clId="{9ACE7D79-05FE-4F6E-9676-A6E08157E100}" dt="2019-06-06T08:44:57.833" v="248" actId="2696"/>
        <pc:sldMkLst>
          <pc:docMk/>
          <pc:sldMk cId="1308919420" sldId="778"/>
        </pc:sldMkLst>
      </pc:sldChg>
      <pc:sldChg chg="del">
        <pc:chgData name="Anita Robson" userId="e8c2a451-94bb-4f8f-b6f7-af898a0f85da" providerId="ADAL" clId="{9ACE7D79-05FE-4F6E-9676-A6E08157E100}" dt="2019-06-06T08:44:57.846" v="249" actId="2696"/>
        <pc:sldMkLst>
          <pc:docMk/>
          <pc:sldMk cId="1319157022" sldId="779"/>
        </pc:sldMkLst>
      </pc:sldChg>
      <pc:sldChg chg="del">
        <pc:chgData name="Anita Robson" userId="e8c2a451-94bb-4f8f-b6f7-af898a0f85da" providerId="ADAL" clId="{9ACE7D79-05FE-4F6E-9676-A6E08157E100}" dt="2019-06-06T08:44:57.907" v="251" actId="2696"/>
        <pc:sldMkLst>
          <pc:docMk/>
          <pc:sldMk cId="2294183557" sldId="780"/>
        </pc:sldMkLst>
      </pc:sldChg>
      <pc:sldChg chg="del">
        <pc:chgData name="Anita Robson" userId="e8c2a451-94bb-4f8f-b6f7-af898a0f85da" providerId="ADAL" clId="{9ACE7D79-05FE-4F6E-9676-A6E08157E100}" dt="2019-06-06T08:44:57.918" v="252" actId="2696"/>
        <pc:sldMkLst>
          <pc:docMk/>
          <pc:sldMk cId="635827135" sldId="781"/>
        </pc:sldMkLst>
      </pc:sldChg>
      <pc:sldChg chg="del">
        <pc:chgData name="Anita Robson" userId="e8c2a451-94bb-4f8f-b6f7-af898a0f85da" providerId="ADAL" clId="{9ACE7D79-05FE-4F6E-9676-A6E08157E100}" dt="2019-06-06T08:44:57.767" v="243" actId="2696"/>
        <pc:sldMkLst>
          <pc:docMk/>
          <pc:sldMk cId="4250977911" sldId="782"/>
        </pc:sldMkLst>
      </pc:sldChg>
      <pc:sldChg chg="del">
        <pc:chgData name="Anita Robson" userId="e8c2a451-94bb-4f8f-b6f7-af898a0f85da" providerId="ADAL" clId="{9ACE7D79-05FE-4F6E-9676-A6E08157E100}" dt="2019-06-06T08:44:57.777" v="244" actId="2696"/>
        <pc:sldMkLst>
          <pc:docMk/>
          <pc:sldMk cId="1707647204" sldId="783"/>
        </pc:sldMkLst>
      </pc:sldChg>
      <pc:sldChg chg="del">
        <pc:chgData name="Anita Robson" userId="e8c2a451-94bb-4f8f-b6f7-af898a0f85da" providerId="ADAL" clId="{9ACE7D79-05FE-4F6E-9676-A6E08157E100}" dt="2019-06-06T08:44:50.979" v="1" actId="2696"/>
        <pc:sldMkLst>
          <pc:docMk/>
          <pc:sldMk cId="3742255712" sldId="784"/>
        </pc:sldMkLst>
      </pc:sldChg>
      <pc:sldChg chg="del">
        <pc:chgData name="Anita Robson" userId="e8c2a451-94bb-4f8f-b6f7-af898a0f85da" providerId="ADAL" clId="{9ACE7D79-05FE-4F6E-9676-A6E08157E100}" dt="2019-06-06T08:44:56.023" v="159" actId="2696"/>
        <pc:sldMkLst>
          <pc:docMk/>
          <pc:sldMk cId="1272068220" sldId="785"/>
        </pc:sldMkLst>
      </pc:sldChg>
      <pc:sldChg chg="del">
        <pc:chgData name="Anita Robson" userId="e8c2a451-94bb-4f8f-b6f7-af898a0f85da" providerId="ADAL" clId="{9ACE7D79-05FE-4F6E-9676-A6E08157E100}" dt="2019-06-06T08:44:56.088" v="160" actId="2696"/>
        <pc:sldMkLst>
          <pc:docMk/>
          <pc:sldMk cId="3230708911" sldId="786"/>
        </pc:sldMkLst>
      </pc:sldChg>
      <pc:sldChg chg="del">
        <pc:chgData name="Anita Robson" userId="e8c2a451-94bb-4f8f-b6f7-af898a0f85da" providerId="ADAL" clId="{9ACE7D79-05FE-4F6E-9676-A6E08157E100}" dt="2019-06-06T08:44:58.128" v="259" actId="2696"/>
        <pc:sldMkLst>
          <pc:docMk/>
          <pc:sldMk cId="2875840576" sldId="787"/>
        </pc:sldMkLst>
      </pc:sldChg>
      <pc:sldChg chg="del">
        <pc:chgData name="Anita Robson" userId="e8c2a451-94bb-4f8f-b6f7-af898a0f85da" providerId="ADAL" clId="{9ACE7D79-05FE-4F6E-9676-A6E08157E100}" dt="2019-06-06T08:44:59.679" v="325" actId="2696"/>
        <pc:sldMkLst>
          <pc:docMk/>
          <pc:sldMk cId="2472725109" sldId="788"/>
        </pc:sldMkLst>
      </pc:sldChg>
      <pc:sldChg chg="del">
        <pc:chgData name="Anita Robson" userId="e8c2a451-94bb-4f8f-b6f7-af898a0f85da" providerId="ADAL" clId="{9ACE7D79-05FE-4F6E-9676-A6E08157E100}" dt="2019-06-06T08:44:57.948" v="253" actId="2696"/>
        <pc:sldMkLst>
          <pc:docMk/>
          <pc:sldMk cId="2233494555" sldId="789"/>
        </pc:sldMkLst>
      </pc:sldChg>
      <pc:sldChg chg="del">
        <pc:chgData name="Anita Robson" userId="e8c2a451-94bb-4f8f-b6f7-af898a0f85da" providerId="ADAL" clId="{9ACE7D79-05FE-4F6E-9676-A6E08157E100}" dt="2019-06-06T08:44:51.995" v="38" actId="2696"/>
        <pc:sldMkLst>
          <pc:docMk/>
          <pc:sldMk cId="2876212530" sldId="790"/>
        </pc:sldMkLst>
      </pc:sldChg>
      <pc:sldChg chg="del">
        <pc:chgData name="Anita Robson" userId="e8c2a451-94bb-4f8f-b6f7-af898a0f85da" providerId="ADAL" clId="{9ACE7D79-05FE-4F6E-9676-A6E08157E100}" dt="2019-06-06T08:44:51.972" v="37" actId="2696"/>
        <pc:sldMkLst>
          <pc:docMk/>
          <pc:sldMk cId="1213035581" sldId="792"/>
        </pc:sldMkLst>
      </pc:sldChg>
      <pc:sldChg chg="del">
        <pc:chgData name="Anita Robson" userId="e8c2a451-94bb-4f8f-b6f7-af898a0f85da" providerId="ADAL" clId="{9ACE7D79-05FE-4F6E-9676-A6E08157E100}" dt="2019-06-06T08:44:56.106" v="161" actId="2696"/>
        <pc:sldMkLst>
          <pc:docMk/>
          <pc:sldMk cId="2973898463" sldId="793"/>
        </pc:sldMkLst>
      </pc:sldChg>
      <pc:sldChg chg="del">
        <pc:chgData name="Anita Robson" userId="e8c2a451-94bb-4f8f-b6f7-af898a0f85da" providerId="ADAL" clId="{9ACE7D79-05FE-4F6E-9676-A6E08157E100}" dt="2019-06-06T08:44:59.673" v="324" actId="2696"/>
        <pc:sldMkLst>
          <pc:docMk/>
          <pc:sldMk cId="937128982" sldId="794"/>
        </pc:sldMkLst>
      </pc:sldChg>
      <pc:sldChg chg="del">
        <pc:chgData name="Anita Robson" userId="e8c2a451-94bb-4f8f-b6f7-af898a0f85da" providerId="ADAL" clId="{9ACE7D79-05FE-4F6E-9676-A6E08157E100}" dt="2019-06-06T08:44:58.161" v="262" actId="2696"/>
        <pc:sldMkLst>
          <pc:docMk/>
          <pc:sldMk cId="1001780563" sldId="796"/>
        </pc:sldMkLst>
      </pc:sldChg>
      <pc:sldChg chg="del">
        <pc:chgData name="Anita Robson" userId="e8c2a451-94bb-4f8f-b6f7-af898a0f85da" providerId="ADAL" clId="{9ACE7D79-05FE-4F6E-9676-A6E08157E100}" dt="2019-06-06T08:44:58.237" v="265" actId="2696"/>
        <pc:sldMkLst>
          <pc:docMk/>
          <pc:sldMk cId="3420894900" sldId="797"/>
        </pc:sldMkLst>
      </pc:sldChg>
      <pc:sldChg chg="del">
        <pc:chgData name="Anita Robson" userId="e8c2a451-94bb-4f8f-b6f7-af898a0f85da" providerId="ADAL" clId="{9ACE7D79-05FE-4F6E-9676-A6E08157E100}" dt="2019-06-06T08:44:58.258" v="267" actId="2696"/>
        <pc:sldMkLst>
          <pc:docMk/>
          <pc:sldMk cId="2373087785" sldId="799"/>
        </pc:sldMkLst>
      </pc:sldChg>
      <pc:sldChg chg="del">
        <pc:chgData name="Anita Robson" userId="e8c2a451-94bb-4f8f-b6f7-af898a0f85da" providerId="ADAL" clId="{9ACE7D79-05FE-4F6E-9676-A6E08157E100}" dt="2019-06-06T08:44:58.272" v="268" actId="2696"/>
        <pc:sldMkLst>
          <pc:docMk/>
          <pc:sldMk cId="2544457860" sldId="800"/>
        </pc:sldMkLst>
      </pc:sldChg>
      <pc:sldChg chg="del">
        <pc:chgData name="Anita Robson" userId="e8c2a451-94bb-4f8f-b6f7-af898a0f85da" providerId="ADAL" clId="{9ACE7D79-05FE-4F6E-9676-A6E08157E100}" dt="2019-06-06T08:44:58.301" v="270" actId="2696"/>
        <pc:sldMkLst>
          <pc:docMk/>
          <pc:sldMk cId="1634265819" sldId="801"/>
        </pc:sldMkLst>
      </pc:sldChg>
      <pc:sldChg chg="del">
        <pc:chgData name="Anita Robson" userId="e8c2a451-94bb-4f8f-b6f7-af898a0f85da" providerId="ADAL" clId="{9ACE7D79-05FE-4F6E-9676-A6E08157E100}" dt="2019-06-06T08:44:58.332" v="271" actId="2696"/>
        <pc:sldMkLst>
          <pc:docMk/>
          <pc:sldMk cId="3955085924" sldId="802"/>
        </pc:sldMkLst>
      </pc:sldChg>
      <pc:sldChg chg="del">
        <pc:chgData name="Anita Robson" userId="e8c2a451-94bb-4f8f-b6f7-af898a0f85da" providerId="ADAL" clId="{9ACE7D79-05FE-4F6E-9676-A6E08157E100}" dt="2019-06-06T08:44:58.415" v="272" actId="2696"/>
        <pc:sldMkLst>
          <pc:docMk/>
          <pc:sldMk cId="620961592" sldId="803"/>
        </pc:sldMkLst>
      </pc:sldChg>
      <pc:sldChg chg="del">
        <pc:chgData name="Anita Robson" userId="e8c2a451-94bb-4f8f-b6f7-af898a0f85da" providerId="ADAL" clId="{9ACE7D79-05FE-4F6E-9676-A6E08157E100}" dt="2019-06-06T08:44:58.425" v="273" actId="2696"/>
        <pc:sldMkLst>
          <pc:docMk/>
          <pc:sldMk cId="66092123" sldId="804"/>
        </pc:sldMkLst>
      </pc:sldChg>
      <pc:sldChg chg="del">
        <pc:chgData name="Anita Robson" userId="e8c2a451-94bb-4f8f-b6f7-af898a0f85da" providerId="ADAL" clId="{9ACE7D79-05FE-4F6E-9676-A6E08157E100}" dt="2019-06-06T08:44:58.501" v="275" actId="2696"/>
        <pc:sldMkLst>
          <pc:docMk/>
          <pc:sldMk cId="4161992126" sldId="805"/>
        </pc:sldMkLst>
      </pc:sldChg>
      <pc:sldChg chg="del">
        <pc:chgData name="Anita Robson" userId="e8c2a451-94bb-4f8f-b6f7-af898a0f85da" providerId="ADAL" clId="{9ACE7D79-05FE-4F6E-9676-A6E08157E100}" dt="2019-06-06T08:44:58.530" v="277" actId="2696"/>
        <pc:sldMkLst>
          <pc:docMk/>
          <pc:sldMk cId="1245859608" sldId="806"/>
        </pc:sldMkLst>
      </pc:sldChg>
      <pc:sldChg chg="del">
        <pc:chgData name="Anita Robson" userId="e8c2a451-94bb-4f8f-b6f7-af898a0f85da" providerId="ADAL" clId="{9ACE7D79-05FE-4F6E-9676-A6E08157E100}" dt="2019-06-06T08:44:58.566" v="278" actId="2696"/>
        <pc:sldMkLst>
          <pc:docMk/>
          <pc:sldMk cId="66540242" sldId="807"/>
        </pc:sldMkLst>
      </pc:sldChg>
      <pc:sldChg chg="del">
        <pc:chgData name="Anita Robson" userId="e8c2a451-94bb-4f8f-b6f7-af898a0f85da" providerId="ADAL" clId="{9ACE7D79-05FE-4F6E-9676-A6E08157E100}" dt="2019-06-06T08:44:58.579" v="279" actId="2696"/>
        <pc:sldMkLst>
          <pc:docMk/>
          <pc:sldMk cId="3103499017" sldId="808"/>
        </pc:sldMkLst>
      </pc:sldChg>
      <pc:sldChg chg="del">
        <pc:chgData name="Anita Robson" userId="e8c2a451-94bb-4f8f-b6f7-af898a0f85da" providerId="ADAL" clId="{9ACE7D79-05FE-4F6E-9676-A6E08157E100}" dt="2019-06-06T08:44:58.665" v="280" actId="2696"/>
        <pc:sldMkLst>
          <pc:docMk/>
          <pc:sldMk cId="3833571662" sldId="809"/>
        </pc:sldMkLst>
      </pc:sldChg>
      <pc:sldChg chg="del">
        <pc:chgData name="Anita Robson" userId="e8c2a451-94bb-4f8f-b6f7-af898a0f85da" providerId="ADAL" clId="{9ACE7D79-05FE-4F6E-9676-A6E08157E100}" dt="2019-06-06T08:44:58.139" v="260" actId="2696"/>
        <pc:sldMkLst>
          <pc:docMk/>
          <pc:sldMk cId="3766473148" sldId="810"/>
        </pc:sldMkLst>
      </pc:sldChg>
      <pc:sldChg chg="del">
        <pc:chgData name="Anita Robson" userId="e8c2a451-94bb-4f8f-b6f7-af898a0f85da" providerId="ADAL" clId="{9ACE7D79-05FE-4F6E-9676-A6E08157E100}" dt="2019-06-06T08:44:58.251" v="266" actId="2696"/>
        <pc:sldMkLst>
          <pc:docMk/>
          <pc:sldMk cId="796696317" sldId="811"/>
        </pc:sldMkLst>
      </pc:sldChg>
      <pc:sldChg chg="del">
        <pc:chgData name="Anita Robson" userId="e8c2a451-94bb-4f8f-b6f7-af898a0f85da" providerId="ADAL" clId="{9ACE7D79-05FE-4F6E-9676-A6E08157E100}" dt="2019-06-06T08:44:59.131" v="304" actId="2696"/>
        <pc:sldMkLst>
          <pc:docMk/>
          <pc:sldMk cId="399505852" sldId="812"/>
        </pc:sldMkLst>
      </pc:sldChg>
      <pc:sldChg chg="del">
        <pc:chgData name="Anita Robson" userId="e8c2a451-94bb-4f8f-b6f7-af898a0f85da" providerId="ADAL" clId="{9ACE7D79-05FE-4F6E-9676-A6E08157E100}" dt="2019-06-06T08:44:58.025" v="256" actId="2696"/>
        <pc:sldMkLst>
          <pc:docMk/>
          <pc:sldMk cId="3442987396" sldId="813"/>
        </pc:sldMkLst>
      </pc:sldChg>
      <pc:sldChg chg="del">
        <pc:chgData name="Anita Robson" userId="e8c2a451-94bb-4f8f-b6f7-af898a0f85da" providerId="ADAL" clId="{9ACE7D79-05FE-4F6E-9676-A6E08157E100}" dt="2019-06-06T08:44:58.038" v="257" actId="2696"/>
        <pc:sldMkLst>
          <pc:docMk/>
          <pc:sldMk cId="368375039" sldId="814"/>
        </pc:sldMkLst>
      </pc:sldChg>
      <pc:sldChg chg="del">
        <pc:chgData name="Anita Robson" userId="e8c2a451-94bb-4f8f-b6f7-af898a0f85da" providerId="ADAL" clId="{9ACE7D79-05FE-4F6E-9676-A6E08157E100}" dt="2019-06-06T08:44:58.014" v="255" actId="2696"/>
        <pc:sldMkLst>
          <pc:docMk/>
          <pc:sldMk cId="2251540443" sldId="815"/>
        </pc:sldMkLst>
      </pc:sldChg>
      <pc:sldChg chg="del">
        <pc:chgData name="Anita Robson" userId="e8c2a451-94bb-4f8f-b6f7-af898a0f85da" providerId="ADAL" clId="{9ACE7D79-05FE-4F6E-9676-A6E08157E100}" dt="2019-06-06T08:44:58.114" v="258" actId="2696"/>
        <pc:sldMkLst>
          <pc:docMk/>
          <pc:sldMk cId="3678958140" sldId="81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CCE922-72D0-4AF9-B1BE-1F04053E1C6C}" type="datetimeFigureOut">
              <a:rPr lang="en-GB" altLang="ja-JP" smtClean="0"/>
              <a:pPr/>
              <a:t>06/06/2019</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F10AA9-3493-425B-95E9-9C51E803943E}" type="slidenum">
              <a:rPr lang="en-GB" smtClean="0"/>
              <a:pPr/>
              <a:t>‹#›</a:t>
            </a:fld>
            <a:endParaRPr lang="en-GB" dirty="0"/>
          </a:p>
        </p:txBody>
      </p:sp>
    </p:spTree>
    <p:extLst>
      <p:ext uri="{BB962C8B-B14F-4D97-AF65-F5344CB8AC3E}">
        <p14:creationId xmlns:p14="http://schemas.microsoft.com/office/powerpoint/2010/main" val="1635394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28E6D-2669-48F2-8731-3D6C56C2DE2B}" type="datetimeFigureOut">
              <a:rPr lang="en-GB" altLang="ja-JP" smtClean="0"/>
              <a:pPr/>
              <a:t>06/06/2019</a:t>
            </a:fld>
            <a:endParaRPr lang="en-GB" dirty="0"/>
          </a:p>
        </p:txBody>
      </p:sp>
      <p:sp>
        <p:nvSpPr>
          <p:cNvPr id="4" name="Slide Image Placeholder 3"/>
          <p:cNvSpPr>
            <a:spLocks noGrp="1" noRot="1" noChangeAspect="1"/>
          </p:cNvSpPr>
          <p:nvPr>
            <p:ph type="sldImg" idx="2"/>
          </p:nvPr>
        </p:nvSpPr>
        <p:spPr>
          <a:xfrm>
            <a:off x="1373188" y="1143000"/>
            <a:ext cx="411162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B8177-900E-4186-8690-8A49FA2A8400}" type="slidenum">
              <a:rPr lang="en-GB" smtClean="0"/>
              <a:pPr/>
              <a:t>‹#›</a:t>
            </a:fld>
            <a:endParaRPr lang="en-GB" dirty="0"/>
          </a:p>
        </p:txBody>
      </p:sp>
    </p:spTree>
    <p:extLst>
      <p:ext uri="{BB962C8B-B14F-4D97-AF65-F5344CB8AC3E}">
        <p14:creationId xmlns:p14="http://schemas.microsoft.com/office/powerpoint/2010/main" val="131157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96BA45-0241-A646-A76F-1EF4F7DBACD5}" type="slidenum">
              <a:rPr lang="en-GB"/>
              <a:pPr/>
              <a:t>7</a:t>
            </a:fld>
            <a:endParaRPr lang="en-GB" dirty="0"/>
          </a:p>
        </p:txBody>
      </p:sp>
      <p:sp>
        <p:nvSpPr>
          <p:cNvPr id="24577" name="Text Box 1"/>
          <p:cNvSpPr txBox="1">
            <a:spLocks noGrp="1" noRot="1" noChangeAspect="1" noChangeArrowheads="1"/>
          </p:cNvSpPr>
          <p:nvPr>
            <p:ph type="sldImg"/>
          </p:nvPr>
        </p:nvSpPr>
        <p:spPr bwMode="auto">
          <a:xfrm>
            <a:off x="1108075" y="812800"/>
            <a:ext cx="5341938"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100442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10</a:t>
            </a:fld>
            <a:endParaRPr lang="en-GB" dirty="0"/>
          </a:p>
        </p:txBody>
      </p:sp>
    </p:spTree>
    <p:extLst>
      <p:ext uri="{BB962C8B-B14F-4D97-AF65-F5344CB8AC3E}">
        <p14:creationId xmlns:p14="http://schemas.microsoft.com/office/powerpoint/2010/main" val="2528876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11</a:t>
            </a:fld>
            <a:endParaRPr lang="en-GB" dirty="0"/>
          </a:p>
        </p:txBody>
      </p:sp>
    </p:spTree>
    <p:extLst>
      <p:ext uri="{BB962C8B-B14F-4D97-AF65-F5344CB8AC3E}">
        <p14:creationId xmlns:p14="http://schemas.microsoft.com/office/powerpoint/2010/main" val="2802707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12</a:t>
            </a:fld>
            <a:endParaRPr lang="en-GB" dirty="0"/>
          </a:p>
        </p:txBody>
      </p:sp>
    </p:spTree>
    <p:extLst>
      <p:ext uri="{BB962C8B-B14F-4D97-AF65-F5344CB8AC3E}">
        <p14:creationId xmlns:p14="http://schemas.microsoft.com/office/powerpoint/2010/main" val="1026609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13</a:t>
            </a:fld>
            <a:endParaRPr lang="en-GB" dirty="0"/>
          </a:p>
        </p:txBody>
      </p:sp>
    </p:spTree>
    <p:extLst>
      <p:ext uri="{BB962C8B-B14F-4D97-AF65-F5344CB8AC3E}">
        <p14:creationId xmlns:p14="http://schemas.microsoft.com/office/powerpoint/2010/main" val="290945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14</a:t>
            </a:fld>
            <a:endParaRPr lang="en-GB" dirty="0"/>
          </a:p>
        </p:txBody>
      </p:sp>
    </p:spTree>
    <p:extLst>
      <p:ext uri="{BB962C8B-B14F-4D97-AF65-F5344CB8AC3E}">
        <p14:creationId xmlns:p14="http://schemas.microsoft.com/office/powerpoint/2010/main" val="1443029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15</a:t>
            </a:fld>
            <a:endParaRPr lang="en-GB" dirty="0"/>
          </a:p>
        </p:txBody>
      </p:sp>
    </p:spTree>
    <p:extLst>
      <p:ext uri="{BB962C8B-B14F-4D97-AF65-F5344CB8AC3E}">
        <p14:creationId xmlns:p14="http://schemas.microsoft.com/office/powerpoint/2010/main" val="2870608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96BA45-0241-A646-A76F-1EF4F7DBACD5}" type="slidenum">
              <a:rPr lang="en-GB"/>
              <a:pPr/>
              <a:t>16</a:t>
            </a:fld>
            <a:endParaRPr lang="en-GB" dirty="0"/>
          </a:p>
        </p:txBody>
      </p:sp>
      <p:sp>
        <p:nvSpPr>
          <p:cNvPr id="24577" name="Text Box 1"/>
          <p:cNvSpPr txBox="1">
            <a:spLocks noGrp="1" noRot="1" noChangeAspect="1" noChangeArrowheads="1"/>
          </p:cNvSpPr>
          <p:nvPr>
            <p:ph type="sldImg"/>
          </p:nvPr>
        </p:nvSpPr>
        <p:spPr bwMode="auto">
          <a:xfrm>
            <a:off x="1108075" y="812800"/>
            <a:ext cx="5341938"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125002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22</a:t>
            </a:fld>
            <a:endParaRPr lang="en-GB" dirty="0"/>
          </a:p>
        </p:txBody>
      </p:sp>
    </p:spTree>
    <p:extLst>
      <p:ext uri="{BB962C8B-B14F-4D97-AF65-F5344CB8AC3E}">
        <p14:creationId xmlns:p14="http://schemas.microsoft.com/office/powerpoint/2010/main" val="3373267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_2">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057275" y="1578377"/>
            <a:ext cx="7859713" cy="4301918"/>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31554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sp>
        <p:nvSpPr>
          <p:cNvPr id="2" name="Title 1"/>
          <p:cNvSpPr>
            <a:spLocks noGrp="1"/>
          </p:cNvSpPr>
          <p:nvPr>
            <p:ph type="ctrTitle"/>
          </p:nvPr>
        </p:nvSpPr>
        <p:spPr>
          <a:xfrm>
            <a:off x="2168474" y="2822368"/>
            <a:ext cx="6441583" cy="1479767"/>
          </a:xfrm>
        </p:spPr>
        <p:txBody>
          <a:bodyPr/>
          <a:lstStyle>
            <a:lvl1pPr>
              <a:defRPr sz="540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2164508" y="2274532"/>
            <a:ext cx="6414572" cy="547836"/>
          </a:xfrm>
        </p:spPr>
        <p:txBody>
          <a:bodyPr/>
          <a:lstStyle>
            <a:lvl1pPr marL="0" indent="0" algn="l">
              <a:buNone/>
              <a:defRPr sz="3600">
                <a:solidFill>
                  <a:schemeClr val="bg1">
                    <a:lumMod val="8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GB" dirty="0"/>
              <a:t>Click to edit Master subtitle style</a:t>
            </a:r>
          </a:p>
        </p:txBody>
      </p:sp>
      <p:sp>
        <p:nvSpPr>
          <p:cNvPr id="14" name="Picture Placeholder 4"/>
          <p:cNvSpPr>
            <a:spLocks noGrp="1"/>
          </p:cNvSpPr>
          <p:nvPr>
            <p:ph type="pic" sz="quarter" idx="10"/>
          </p:nvPr>
        </p:nvSpPr>
        <p:spPr>
          <a:xfrm>
            <a:off x="655380" y="2518764"/>
            <a:ext cx="1081088" cy="1080121"/>
          </a:xfrm>
        </p:spPr>
        <p:txBody>
          <a:bodyPr rtlCol="0">
            <a:normAutofit/>
          </a:bodyPr>
          <a:lstStyle>
            <a:lvl1pPr algn="ctr">
              <a:defRPr sz="1200">
                <a:solidFill>
                  <a:srgbClr val="FFFFFF"/>
                </a:solidFill>
              </a:defRPr>
            </a:lvl1pPr>
          </a:lstStyle>
          <a:p>
            <a:pPr lvl="0"/>
            <a:r>
              <a:rPr lang="en-GB" noProof="0" dirty="0"/>
              <a:t>Drag picture to placeholder or click icon to add</a:t>
            </a:r>
            <a:endParaRPr lang="en-US" noProof="0" dirty="0"/>
          </a:p>
        </p:txBody>
      </p:sp>
      <p:sp>
        <p:nvSpPr>
          <p:cNvPr id="6" name="Donut 5"/>
          <p:cNvSpPr/>
          <p:nvPr userDrawn="1"/>
        </p:nvSpPr>
        <p:spPr>
          <a:xfrm>
            <a:off x="441129" y="2303066"/>
            <a:ext cx="1484713" cy="1484713"/>
          </a:xfrm>
          <a:prstGeom prst="donut">
            <a:avLst>
              <a:gd name="adj" fmla="val 5192"/>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746032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7" name="Line 5"/>
          <p:cNvSpPr>
            <a:spLocks noChangeShapeType="1"/>
          </p:cNvSpPr>
          <p:nvPr/>
        </p:nvSpPr>
        <p:spPr bwMode="auto">
          <a:xfrm>
            <a:off x="5488543" y="2862078"/>
            <a:ext cx="1587" cy="900113"/>
          </a:xfrm>
          <a:prstGeom prst="line">
            <a:avLst/>
          </a:prstGeom>
          <a:noFill/>
          <a:ln w="9525">
            <a:solidFill>
              <a:srgbClr val="FFFFFF"/>
            </a:solidFill>
            <a:round/>
            <a:headEnd/>
            <a:tailEnd/>
          </a:ln>
          <a:effectLst/>
          <a:extLst>
            <a:ext uri="{909E8E84-426E-40dd-AFC4-6F175D3DCCD1}">
              <a14:hiddenFill xmlns:a14="http://schemas.microsoft.com/office/drawing/2010/main" xmlns="" xmlns:mv="urn:schemas-microsoft-com:mac:vml" xmlns:mc="http://schemas.openxmlformats.org/markup-compatibility/2006">
                <a:noFill/>
              </a14:hiddenFill>
            </a:ext>
            <a:ext uri="{AF507438-7753-43e0-B8FC-AC1667EBCBE1}">
              <a14:hiddenEffects xmlns:a14="http://schemas.microsoft.com/office/drawing/2010/main" xmlns="" xmlns:mv="urn:schemas-microsoft-com:mac:vml" xmlns:mc="http://schemas.openxmlformats.org/markup-compatibility/2006">
                <a:effectLst>
                  <a:outerShdw blurRad="63500" dist="38099" dir="2700000" algn="ctr" rotWithShape="0">
                    <a:srgbClr val="000000">
                      <a:alpha val="74998"/>
                    </a:srgbClr>
                  </a:outerShdw>
                </a:effectLst>
              </a14:hiddenEffects>
            </a:ext>
          </a:extLst>
        </p:spPr>
        <p:txBody>
          <a:bodyPr/>
          <a:lstStyle/>
          <a:p>
            <a:pPr defTabSz="503972" fontAlgn="auto">
              <a:spcBef>
                <a:spcPts val="0"/>
              </a:spcBef>
              <a:spcAft>
                <a:spcPts val="0"/>
              </a:spcAft>
              <a:defRPr/>
            </a:pPr>
            <a:endParaRPr lang="en-US" dirty="0">
              <a:latin typeface="+mn-lt"/>
              <a:ea typeface="+mn-ea"/>
            </a:endParaRPr>
          </a:p>
        </p:txBody>
      </p:sp>
      <p:sp>
        <p:nvSpPr>
          <p:cNvPr id="2" name="Title 1"/>
          <p:cNvSpPr>
            <a:spLocks noGrp="1"/>
          </p:cNvSpPr>
          <p:nvPr>
            <p:ph type="ctrTitle"/>
          </p:nvPr>
        </p:nvSpPr>
        <p:spPr>
          <a:xfrm>
            <a:off x="2137496" y="2893418"/>
            <a:ext cx="3199847" cy="868773"/>
          </a:xfrm>
        </p:spPr>
        <p:txBody>
          <a:bodyPr>
            <a:normAutofit/>
          </a:bodyPr>
          <a:lstStyle>
            <a:lvl1pPr>
              <a:defRPr sz="4700">
                <a:solidFill>
                  <a:schemeClr val="bg1"/>
                </a:solidFill>
              </a:defRPr>
            </a:lvl1pPr>
          </a:lstStyle>
          <a:p>
            <a:r>
              <a:rPr lang="en-GB" dirty="0"/>
              <a:t>Click to edit Master title style</a:t>
            </a:r>
          </a:p>
        </p:txBody>
      </p:sp>
      <p:sp>
        <p:nvSpPr>
          <p:cNvPr id="6" name="Text Placeholder 5"/>
          <p:cNvSpPr>
            <a:spLocks noGrp="1"/>
          </p:cNvSpPr>
          <p:nvPr>
            <p:ph type="body" sz="quarter" idx="10" hasCustomPrompt="1"/>
          </p:nvPr>
        </p:nvSpPr>
        <p:spPr>
          <a:xfrm>
            <a:off x="5813969" y="3041823"/>
            <a:ext cx="3195025" cy="831850"/>
          </a:xfrm>
        </p:spPr>
        <p:txBody>
          <a:bodyPr/>
          <a:lstStyle>
            <a:lvl1pPr>
              <a:defRPr sz="3600" baseline="0">
                <a:solidFill>
                  <a:srgbClr val="FFFFFF"/>
                </a:solidFill>
              </a:defRPr>
            </a:lvl1pPr>
          </a:lstStyle>
          <a:p>
            <a:r>
              <a:rPr lang="en-GB" dirty="0"/>
              <a:t>Click to add subtitle</a:t>
            </a:r>
          </a:p>
        </p:txBody>
      </p:sp>
      <p:sp>
        <p:nvSpPr>
          <p:cNvPr id="11" name="Picture Placeholder 4"/>
          <p:cNvSpPr>
            <a:spLocks noGrp="1"/>
          </p:cNvSpPr>
          <p:nvPr>
            <p:ph type="pic" sz="quarter" idx="11"/>
          </p:nvPr>
        </p:nvSpPr>
        <p:spPr>
          <a:xfrm>
            <a:off x="676454" y="2778434"/>
            <a:ext cx="1081088" cy="1080121"/>
          </a:xfrm>
        </p:spPr>
        <p:txBody>
          <a:bodyPr rtlCol="0">
            <a:normAutofit/>
          </a:bodyPr>
          <a:lstStyle>
            <a:lvl1pPr algn="ctr">
              <a:defRPr sz="1200">
                <a:solidFill>
                  <a:srgbClr val="FFFFFF"/>
                </a:solidFill>
              </a:defRPr>
            </a:lvl1pPr>
          </a:lstStyle>
          <a:p>
            <a:pPr lvl="0"/>
            <a:r>
              <a:rPr lang="en-GB" noProof="0" dirty="0"/>
              <a:t>Drag picture to placeholder or click icon to add</a:t>
            </a:r>
            <a:endParaRPr lang="en-US" noProof="0" dirty="0"/>
          </a:p>
        </p:txBody>
      </p:sp>
      <p:sp>
        <p:nvSpPr>
          <p:cNvPr id="9" name="Donut 8"/>
          <p:cNvSpPr/>
          <p:nvPr userDrawn="1"/>
        </p:nvSpPr>
        <p:spPr>
          <a:xfrm>
            <a:off x="441129" y="2592474"/>
            <a:ext cx="1484713" cy="1484713"/>
          </a:xfrm>
          <a:prstGeom prst="donut">
            <a:avLst>
              <a:gd name="adj" fmla="val 5192"/>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390946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age">
    <p:spTree>
      <p:nvGrpSpPr>
        <p:cNvPr id="1" name=""/>
        <p:cNvGrpSpPr/>
        <p:nvPr/>
      </p:nvGrpSpPr>
      <p:grpSpPr>
        <a:xfrm>
          <a:off x="0" y="0"/>
          <a:ext cx="0" cy="0"/>
          <a:chOff x="0" y="0"/>
          <a:chExt cx="0" cy="0"/>
        </a:xfrm>
      </p:grpSpPr>
      <p:sp>
        <p:nvSpPr>
          <p:cNvPr id="2" name="Title 1"/>
          <p:cNvSpPr>
            <a:spLocks noGrp="1"/>
          </p:cNvSpPr>
          <p:nvPr>
            <p:ph type="ctrTitle"/>
          </p:nvPr>
        </p:nvSpPr>
        <p:spPr>
          <a:xfrm>
            <a:off x="653425" y="1587405"/>
            <a:ext cx="6290846" cy="868773"/>
          </a:xfrm>
        </p:spPr>
        <p:txBody>
          <a:bodyPr>
            <a:normAutofit/>
          </a:bodyPr>
          <a:lstStyle>
            <a:lvl1pPr>
              <a:defRPr sz="4700" baseline="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715001" y="2739309"/>
            <a:ext cx="4647440" cy="2984518"/>
          </a:xfrm>
        </p:spPr>
        <p:txBody>
          <a:bodyPr/>
          <a:lstStyle>
            <a:lvl1pPr marL="0" indent="0" algn="l">
              <a:buNone/>
              <a:defRPr sz="2800">
                <a:solidFill>
                  <a:schemeClr val="bg1">
                    <a:lumMod val="85000"/>
                  </a:schemeClr>
                </a:solidFill>
                <a:latin typeface="+mn-lt"/>
                <a:cs typeface="Aria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endParaRPr lang="en-GB" dirty="0"/>
          </a:p>
        </p:txBody>
      </p:sp>
    </p:spTree>
    <p:extLst>
      <p:ext uri="{BB962C8B-B14F-4D97-AF65-F5344CB8AC3E}">
        <p14:creationId xmlns:p14="http://schemas.microsoft.com/office/powerpoint/2010/main" val="3794429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ver 1">
    <p:spTree>
      <p:nvGrpSpPr>
        <p:cNvPr id="1" name=""/>
        <p:cNvGrpSpPr/>
        <p:nvPr/>
      </p:nvGrpSpPr>
      <p:grpSpPr>
        <a:xfrm>
          <a:off x="0" y="0"/>
          <a:ext cx="0" cy="0"/>
          <a:chOff x="0" y="0"/>
          <a:chExt cx="0" cy="0"/>
        </a:xfrm>
      </p:grpSpPr>
      <p:sp>
        <p:nvSpPr>
          <p:cNvPr id="2" name="Title 1"/>
          <p:cNvSpPr>
            <a:spLocks noGrp="1"/>
          </p:cNvSpPr>
          <p:nvPr>
            <p:ph type="title"/>
          </p:nvPr>
        </p:nvSpPr>
        <p:spPr>
          <a:xfrm>
            <a:off x="653294" y="2616828"/>
            <a:ext cx="6612784" cy="786068"/>
          </a:xfrm>
        </p:spPr>
        <p:txBody>
          <a:bodyPr>
            <a:noAutofit/>
          </a:bodyPr>
          <a:lstStyle>
            <a:lvl1pPr>
              <a:defRPr sz="4700" baseline="0">
                <a:solidFill>
                  <a:srgbClr val="FFFFFF"/>
                </a:solidFill>
              </a:defRPr>
            </a:lvl1pPr>
          </a:lstStyle>
          <a:p>
            <a:endParaRPr lang="en-US" dirty="0"/>
          </a:p>
        </p:txBody>
      </p:sp>
      <p:sp>
        <p:nvSpPr>
          <p:cNvPr id="11" name="Text Placeholder 10"/>
          <p:cNvSpPr>
            <a:spLocks noGrp="1"/>
          </p:cNvSpPr>
          <p:nvPr>
            <p:ph type="body" sz="quarter" idx="10"/>
          </p:nvPr>
        </p:nvSpPr>
        <p:spPr>
          <a:xfrm>
            <a:off x="648177" y="2133170"/>
            <a:ext cx="4231795" cy="568325"/>
          </a:xfrm>
        </p:spPr>
        <p:txBody>
          <a:bodyPr/>
          <a:lstStyle>
            <a:lvl1pPr>
              <a:defRPr sz="3600"/>
            </a:lvl1pPr>
          </a:lstStyle>
          <a:p>
            <a:endParaRPr lang="en-GB" dirty="0"/>
          </a:p>
        </p:txBody>
      </p:sp>
    </p:spTree>
    <p:extLst>
      <p:ext uri="{BB962C8B-B14F-4D97-AF65-F5344CB8AC3E}">
        <p14:creationId xmlns:p14="http://schemas.microsoft.com/office/powerpoint/2010/main" val="231989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p:cNvSpPr>
            <a:spLocks noGrp="1"/>
          </p:cNvSpPr>
          <p:nvPr>
            <p:ph type="title"/>
          </p:nvPr>
        </p:nvSpPr>
        <p:spPr>
          <a:xfrm>
            <a:off x="715002" y="1533525"/>
            <a:ext cx="4647440" cy="1755775"/>
          </a:xfrm>
          <a:prstGeom prst="rect">
            <a:avLst/>
          </a:prstGeom>
        </p:spPr>
        <p:txBody>
          <a:bodyPr vert="horz"/>
          <a:lstStyle>
            <a:lvl1pPr algn="l">
              <a:defRPr sz="5400">
                <a:solidFill>
                  <a:schemeClr val="bg1"/>
                </a:solidFill>
                <a:latin typeface="Arial"/>
                <a:cs typeface="Arial"/>
              </a:defRPr>
            </a:lvl1pPr>
          </a:lstStyle>
          <a:p>
            <a:r>
              <a:rPr lang="en-AU" altLang="ja-JP" dirty="0"/>
              <a:t>Click to edit Master title style</a:t>
            </a:r>
            <a:endParaRPr lang="ja-JP" altLang="en-US" dirty="0"/>
          </a:p>
        </p:txBody>
      </p:sp>
      <p:sp>
        <p:nvSpPr>
          <p:cNvPr id="10" name="Subtitle 2"/>
          <p:cNvSpPr>
            <a:spLocks noGrp="1"/>
          </p:cNvSpPr>
          <p:nvPr>
            <p:ph type="subTitle" idx="1"/>
          </p:nvPr>
        </p:nvSpPr>
        <p:spPr>
          <a:xfrm>
            <a:off x="715001" y="3771900"/>
            <a:ext cx="4647440" cy="2984518"/>
          </a:xfrm>
          <a:prstGeom prst="rect">
            <a:avLst/>
          </a:prstGeom>
        </p:spPr>
        <p:txBody>
          <a:bodyPr/>
          <a:lstStyle>
            <a:lvl1pPr marL="0" indent="0" algn="l">
              <a:buNone/>
              <a:defRPr sz="2800">
                <a:solidFill>
                  <a:schemeClr val="bg1">
                    <a:lumMod val="85000"/>
                  </a:schemeClr>
                </a:solidFill>
                <a:latin typeface="Arial"/>
                <a:cs typeface="Aria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_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57490" y="1578377"/>
            <a:ext cx="7054215" cy="393904"/>
          </a:xfrm>
          <a:prstGeom prst="rect">
            <a:avLst/>
          </a:prstGeom>
        </p:spPr>
        <p:txBody>
          <a:bodyPr/>
          <a:lstStyle>
            <a:lvl1pPr marL="0" indent="0" algn="l">
              <a:buNone/>
              <a:defRPr sz="2000">
                <a:solidFill>
                  <a:srgbClr val="EF7D00"/>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1"/>
          </p:nvPr>
        </p:nvSpPr>
        <p:spPr>
          <a:xfrm>
            <a:off x="1057275" y="2063795"/>
            <a:ext cx="7916863" cy="373209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664461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y box Subhead Content">
    <p:spTree>
      <p:nvGrpSpPr>
        <p:cNvPr id="1" name=""/>
        <p:cNvGrpSpPr/>
        <p:nvPr/>
      </p:nvGrpSpPr>
      <p:grpSpPr>
        <a:xfrm>
          <a:off x="0" y="0"/>
          <a:ext cx="0" cy="0"/>
          <a:chOff x="0" y="0"/>
          <a:chExt cx="0" cy="0"/>
        </a:xfrm>
      </p:grpSpPr>
      <p:sp>
        <p:nvSpPr>
          <p:cNvPr id="8" name="Rounded Rectangle 7"/>
          <p:cNvSpPr/>
          <p:nvPr/>
        </p:nvSpPr>
        <p:spPr>
          <a:xfrm>
            <a:off x="876300" y="1619250"/>
            <a:ext cx="4203700" cy="1187450"/>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3" name="Subtitle 2"/>
          <p:cNvSpPr>
            <a:spLocks noGrp="1"/>
          </p:cNvSpPr>
          <p:nvPr>
            <p:ph type="subTitle" idx="1"/>
          </p:nvPr>
        </p:nvSpPr>
        <p:spPr>
          <a:xfrm>
            <a:off x="2232000" y="1708150"/>
            <a:ext cx="2649489" cy="992188"/>
          </a:xfrm>
          <a:prstGeom prst="rect">
            <a:avLst/>
          </a:prstGeom>
        </p:spPr>
        <p:txBody>
          <a:bodyPr/>
          <a:lstStyle>
            <a:lvl1pPr marL="0" indent="0" algn="l">
              <a:buNone/>
              <a:defRPr sz="2000">
                <a:solidFill>
                  <a:srgbClr val="56575F"/>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a:t>Click to edit Master subtitle style</a:t>
            </a:r>
          </a:p>
        </p:txBody>
      </p:sp>
      <p:sp>
        <p:nvSpPr>
          <p:cNvPr id="7" name="Picture Placeholder 6"/>
          <p:cNvSpPr>
            <a:spLocks noGrp="1"/>
          </p:cNvSpPr>
          <p:nvPr>
            <p:ph type="pic" sz="quarter" idx="11"/>
          </p:nvPr>
        </p:nvSpPr>
        <p:spPr>
          <a:xfrm>
            <a:off x="1114039" y="1708150"/>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6" name="Text Placeholder 5"/>
          <p:cNvSpPr>
            <a:spLocks noGrp="1"/>
          </p:cNvSpPr>
          <p:nvPr>
            <p:ph type="body" sz="quarter" idx="12"/>
          </p:nvPr>
        </p:nvSpPr>
        <p:spPr>
          <a:xfrm>
            <a:off x="1057275" y="2996418"/>
            <a:ext cx="7870825" cy="287946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2501957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 Icon Subhead Conten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57275" y="1244600"/>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4" name="Text Placeholder 3"/>
          <p:cNvSpPr>
            <a:spLocks noGrp="1"/>
          </p:cNvSpPr>
          <p:nvPr>
            <p:ph type="body" sz="quarter" idx="12"/>
          </p:nvPr>
        </p:nvSpPr>
        <p:spPr>
          <a:xfrm>
            <a:off x="1057275" y="2632075"/>
            <a:ext cx="6864350" cy="365125"/>
          </a:xfrm>
          <a:prstGeom prst="rect">
            <a:avLst/>
          </a:prstGeom>
        </p:spPr>
        <p:txBody>
          <a:bodyPr vert="horz"/>
          <a:lstStyle>
            <a:lvl1pPr marL="0" indent="0">
              <a:buNone/>
              <a:defRPr sz="2000">
                <a:solidFill>
                  <a:srgbClr val="EF7D00"/>
                </a:solidFill>
              </a:defRPr>
            </a:lvl1pPr>
            <a:lvl2pPr marL="503972" indent="0">
              <a:buNone/>
              <a:defRPr sz="1800">
                <a:solidFill>
                  <a:srgbClr val="C6093B"/>
                </a:solidFill>
              </a:defRPr>
            </a:lvl2pPr>
            <a:lvl3pPr marL="1007943" indent="0">
              <a:buNone/>
              <a:defRPr sz="1800">
                <a:solidFill>
                  <a:srgbClr val="C6093B"/>
                </a:solidFill>
              </a:defRPr>
            </a:lvl3pPr>
            <a:lvl4pPr marL="1511914" indent="0">
              <a:buNone/>
              <a:defRPr sz="1800">
                <a:solidFill>
                  <a:srgbClr val="C6093B"/>
                </a:solidFill>
              </a:defRPr>
            </a:lvl4pPr>
            <a:lvl5pPr marL="2015886" indent="0">
              <a:buNone/>
              <a:defRPr sz="1800">
                <a:solidFill>
                  <a:srgbClr val="C6093B"/>
                </a:solidFill>
              </a:defRPr>
            </a:lvl5pPr>
          </a:lstStyle>
          <a:p>
            <a:pPr lvl="0"/>
            <a:r>
              <a:rPr lang="en-US" dirty="0"/>
              <a:t>Click to edit Master text styles</a:t>
            </a:r>
          </a:p>
        </p:txBody>
      </p:sp>
      <p:sp>
        <p:nvSpPr>
          <p:cNvPr id="5" name="Text Placeholder 4"/>
          <p:cNvSpPr>
            <a:spLocks noGrp="1"/>
          </p:cNvSpPr>
          <p:nvPr>
            <p:ph type="body" sz="quarter" idx="13"/>
          </p:nvPr>
        </p:nvSpPr>
        <p:spPr>
          <a:xfrm>
            <a:off x="1057275" y="3005344"/>
            <a:ext cx="7870825" cy="2776478"/>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413223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d subjects">
    <p:spTree>
      <p:nvGrpSpPr>
        <p:cNvPr id="1" name=""/>
        <p:cNvGrpSpPr/>
        <p:nvPr/>
      </p:nvGrpSpPr>
      <p:grpSpPr>
        <a:xfrm>
          <a:off x="0" y="0"/>
          <a:ext cx="0" cy="0"/>
          <a:chOff x="0" y="0"/>
          <a:chExt cx="0" cy="0"/>
        </a:xfrm>
      </p:grpSpPr>
      <p:sp>
        <p:nvSpPr>
          <p:cNvPr id="11" name="Rounded Rectangle 10"/>
          <p:cNvSpPr/>
          <p:nvPr/>
        </p:nvSpPr>
        <p:spPr>
          <a:xfrm>
            <a:off x="5080000" y="1511300"/>
            <a:ext cx="3640138"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2" name="Rounded Rectangle 11"/>
          <p:cNvSpPr/>
          <p:nvPr/>
        </p:nvSpPr>
        <p:spPr>
          <a:xfrm>
            <a:off x="5080000" y="3738563"/>
            <a:ext cx="3640137"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6" name="Rounded Rectangle 15"/>
          <p:cNvSpPr/>
          <p:nvPr/>
        </p:nvSpPr>
        <p:spPr>
          <a:xfrm>
            <a:off x="1162050" y="1511300"/>
            <a:ext cx="3640138"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7" name="Rounded Rectangle 16"/>
          <p:cNvSpPr/>
          <p:nvPr/>
        </p:nvSpPr>
        <p:spPr>
          <a:xfrm>
            <a:off x="1163638" y="3738563"/>
            <a:ext cx="3638550"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3" name="Subtitle 2"/>
          <p:cNvSpPr>
            <a:spLocks noGrp="1"/>
          </p:cNvSpPr>
          <p:nvPr>
            <p:ph type="subTitle" idx="1"/>
          </p:nvPr>
        </p:nvSpPr>
        <p:spPr>
          <a:xfrm>
            <a:off x="2451427" y="1709799"/>
            <a:ext cx="2106505" cy="1722718"/>
          </a:xfrm>
          <a:prstGeom prst="rect">
            <a:avLst/>
          </a:prstGeom>
        </p:spPr>
        <p:txBody>
          <a:bodyPr/>
          <a:lstStyle>
            <a:lvl1pPr marL="0" indent="0" algn="l">
              <a:buNone/>
              <a:defRPr sz="1800">
                <a:solidFill>
                  <a:srgbClr val="56575F"/>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a:t>Click to edit Master subtitle style</a:t>
            </a:r>
          </a:p>
        </p:txBody>
      </p:sp>
      <p:sp>
        <p:nvSpPr>
          <p:cNvPr id="7" name="Picture Placeholder 6"/>
          <p:cNvSpPr>
            <a:spLocks noGrp="1"/>
          </p:cNvSpPr>
          <p:nvPr>
            <p:ph type="pic" sz="quarter" idx="11"/>
          </p:nvPr>
        </p:nvSpPr>
        <p:spPr>
          <a:xfrm>
            <a:off x="1338549" y="1699206"/>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13" name="Picture Placeholder 6"/>
          <p:cNvSpPr>
            <a:spLocks noGrp="1"/>
          </p:cNvSpPr>
          <p:nvPr>
            <p:ph type="pic" sz="quarter" idx="12"/>
          </p:nvPr>
        </p:nvSpPr>
        <p:spPr>
          <a:xfrm>
            <a:off x="1338549" y="3944783"/>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14" name="Picture Placeholder 6"/>
          <p:cNvSpPr>
            <a:spLocks noGrp="1"/>
          </p:cNvSpPr>
          <p:nvPr>
            <p:ph type="pic" sz="quarter" idx="13"/>
          </p:nvPr>
        </p:nvSpPr>
        <p:spPr>
          <a:xfrm>
            <a:off x="5339152" y="1709799"/>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15" name="Picture Placeholder 6"/>
          <p:cNvSpPr>
            <a:spLocks noGrp="1"/>
          </p:cNvSpPr>
          <p:nvPr>
            <p:ph type="pic" sz="quarter" idx="14"/>
          </p:nvPr>
        </p:nvSpPr>
        <p:spPr>
          <a:xfrm>
            <a:off x="5294432" y="3945045"/>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6" name="Text Placeholder 5"/>
          <p:cNvSpPr>
            <a:spLocks noGrp="1"/>
          </p:cNvSpPr>
          <p:nvPr>
            <p:ph type="body" sz="quarter" idx="15"/>
          </p:nvPr>
        </p:nvSpPr>
        <p:spPr>
          <a:xfrm>
            <a:off x="2451426" y="3945045"/>
            <a:ext cx="2106505" cy="1710167"/>
          </a:xfrm>
          <a:prstGeom prst="rect">
            <a:avLst/>
          </a:prstGeom>
        </p:spPr>
        <p:txBody>
          <a:bodyPr vert="horz"/>
          <a:lstStyle>
            <a:lvl1pPr marL="0" indent="0">
              <a:buNone/>
              <a:defRPr sz="1800">
                <a:solidFill>
                  <a:srgbClr val="56575F"/>
                </a:solidFill>
              </a:defRPr>
            </a:lvl1pPr>
          </a:lstStyle>
          <a:p>
            <a:pPr lvl="0"/>
            <a:r>
              <a:rPr lang="en-US" dirty="0"/>
              <a:t>Click to edit Master text styles</a:t>
            </a:r>
          </a:p>
        </p:txBody>
      </p:sp>
      <p:sp>
        <p:nvSpPr>
          <p:cNvPr id="18" name="Text Placeholder 17"/>
          <p:cNvSpPr>
            <a:spLocks noGrp="1"/>
          </p:cNvSpPr>
          <p:nvPr>
            <p:ph type="body" sz="quarter" idx="16"/>
          </p:nvPr>
        </p:nvSpPr>
        <p:spPr>
          <a:xfrm>
            <a:off x="6382903" y="1708607"/>
            <a:ext cx="2113983" cy="1723909"/>
          </a:xfrm>
          <a:prstGeom prst="rect">
            <a:avLst/>
          </a:prstGeom>
        </p:spPr>
        <p:txBody>
          <a:bodyPr vert="horz"/>
          <a:lstStyle>
            <a:lvl1pPr marL="0" indent="0">
              <a:buNone/>
              <a:defRPr sz="1800">
                <a:solidFill>
                  <a:srgbClr val="56575F"/>
                </a:solidFill>
              </a:defRPr>
            </a:lvl1pPr>
            <a:lvl2pPr>
              <a:defRPr sz="1800"/>
            </a:lvl2pPr>
            <a:lvl3pPr>
              <a:defRPr sz="1800"/>
            </a:lvl3pPr>
            <a:lvl4pPr>
              <a:defRPr sz="1800"/>
            </a:lvl4pPr>
            <a:lvl5pPr>
              <a:defRPr sz="1800"/>
            </a:lvl5pPr>
          </a:lstStyle>
          <a:p>
            <a:pPr lvl="0"/>
            <a:r>
              <a:rPr lang="en-US" dirty="0"/>
              <a:t>Click to edit Master text styles</a:t>
            </a:r>
          </a:p>
        </p:txBody>
      </p:sp>
      <p:sp>
        <p:nvSpPr>
          <p:cNvPr id="20" name="Text Placeholder 19"/>
          <p:cNvSpPr>
            <a:spLocks noGrp="1"/>
          </p:cNvSpPr>
          <p:nvPr>
            <p:ph type="body" sz="quarter" idx="17"/>
          </p:nvPr>
        </p:nvSpPr>
        <p:spPr>
          <a:xfrm>
            <a:off x="6382903" y="3944782"/>
            <a:ext cx="2113983" cy="1710429"/>
          </a:xfrm>
          <a:prstGeom prst="rect">
            <a:avLst/>
          </a:prstGeom>
        </p:spPr>
        <p:txBody>
          <a:bodyPr vert="horz"/>
          <a:lstStyle>
            <a:lvl1pPr marL="0" indent="0">
              <a:buNone/>
              <a:defRPr sz="1800">
                <a:solidFill>
                  <a:srgbClr val="56575F"/>
                </a:solidFill>
              </a:defRPr>
            </a:lvl1pPr>
          </a:lstStyle>
          <a:p>
            <a:pPr lvl="0"/>
            <a:r>
              <a:rPr lang="en-US" dirty="0"/>
              <a:t>Click to edit Master text styles</a:t>
            </a:r>
          </a:p>
        </p:txBody>
      </p:sp>
      <p:sp>
        <p:nvSpPr>
          <p:cNvPr id="21"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256822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5838092" y="1584325"/>
            <a:ext cx="3691671" cy="4147724"/>
          </a:xfrm>
          <a:prstGeom prst="rect">
            <a:avLst/>
          </a:prstGeom>
        </p:spPr>
        <p:txBody>
          <a:bodyPr vert="horz"/>
          <a:lstStyle>
            <a:lvl1pPr marL="0" indent="0">
              <a:buNone/>
              <a:defRPr sz="1500">
                <a:solidFill>
                  <a:srgbClr val="EF7D00"/>
                </a:solidFill>
              </a:defRPr>
            </a:lvl1pPr>
          </a:lstStyle>
          <a:p>
            <a:pPr lvl="0"/>
            <a:r>
              <a:rPr lang="en-US" noProof="0" dirty="0"/>
              <a:t>Click icon to add picture</a:t>
            </a:r>
          </a:p>
        </p:txBody>
      </p:sp>
      <p:sp>
        <p:nvSpPr>
          <p:cNvPr id="4" name="Text Placeholder 3"/>
          <p:cNvSpPr>
            <a:spLocks noGrp="1"/>
          </p:cNvSpPr>
          <p:nvPr>
            <p:ph type="body" sz="quarter" idx="13"/>
          </p:nvPr>
        </p:nvSpPr>
        <p:spPr>
          <a:xfrm>
            <a:off x="503238" y="1584325"/>
            <a:ext cx="5138737" cy="414772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99288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6"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
        <p:nvSpPr>
          <p:cNvPr id="9" name="Table Placeholder 8"/>
          <p:cNvSpPr>
            <a:spLocks noGrp="1"/>
          </p:cNvSpPr>
          <p:nvPr>
            <p:ph type="tbl" sz="quarter" idx="10" hasCustomPrompt="1"/>
          </p:nvPr>
        </p:nvSpPr>
        <p:spPr>
          <a:xfrm>
            <a:off x="457200" y="1541463"/>
            <a:ext cx="9264650" cy="4157662"/>
          </a:xfrm>
          <a:prstGeom prst="rect">
            <a:avLst/>
          </a:prstGeom>
        </p:spPr>
        <p:txBody>
          <a:bodyPr vert="horz"/>
          <a:lstStyle>
            <a:lvl1pPr>
              <a:buNone/>
              <a:defRPr sz="2000" baseline="0">
                <a:solidFill>
                  <a:srgbClr val="EF7D00"/>
                </a:solidFill>
                <a:latin typeface="+mn-lt"/>
              </a:defRPr>
            </a:lvl1pPr>
          </a:lstStyle>
          <a:p>
            <a:r>
              <a:rPr lang="en-AU" altLang="ja-JP" dirty="0"/>
              <a:t>Click icon to insert table</a:t>
            </a:r>
            <a:endParaRPr lang="ja-JP" altLang="en-US" dirty="0"/>
          </a:p>
        </p:txBody>
      </p:sp>
      <p:sp>
        <p:nvSpPr>
          <p:cNvPr id="15" name="Text Placeholder 14"/>
          <p:cNvSpPr>
            <a:spLocks noGrp="1"/>
          </p:cNvSpPr>
          <p:nvPr>
            <p:ph type="body" sz="quarter" idx="11" hasCustomPrompt="1"/>
          </p:nvPr>
        </p:nvSpPr>
        <p:spPr>
          <a:xfrm>
            <a:off x="457200" y="1179513"/>
            <a:ext cx="6905625" cy="361950"/>
          </a:xfrm>
          <a:prstGeom prst="rect">
            <a:avLst/>
          </a:prstGeom>
        </p:spPr>
        <p:txBody>
          <a:bodyPr vert="horz"/>
          <a:lstStyle>
            <a:lvl1pPr>
              <a:buNone/>
              <a:defRPr sz="2000" baseline="0"/>
            </a:lvl1pPr>
          </a:lstStyle>
          <a:p>
            <a:pPr lvl="0"/>
            <a:r>
              <a:rPr lang="en-AU" altLang="ja-JP" dirty="0"/>
              <a:t>Click to edit subtitle</a:t>
            </a:r>
            <a:endParaRPr lang="ja-JP" altLang="en-US" dirty="0"/>
          </a:p>
        </p:txBody>
      </p:sp>
    </p:spTree>
    <p:extLst>
      <p:ext uri="{BB962C8B-B14F-4D97-AF65-F5344CB8AC3E}">
        <p14:creationId xmlns:p14="http://schemas.microsoft.com/office/powerpoint/2010/main" val="359607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Graph">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503239" y="1483895"/>
            <a:ext cx="9025792" cy="3938337"/>
          </a:xfrm>
          <a:prstGeom prst="rect">
            <a:avLst/>
          </a:prstGeom>
        </p:spPr>
        <p:txBody>
          <a:bodyPr/>
          <a:lstStyle>
            <a:lvl1pPr>
              <a:buNone/>
              <a:defRPr sz="2000">
                <a:solidFill>
                  <a:srgbClr val="EF7D00"/>
                </a:solidFill>
              </a:defRPr>
            </a:lvl1pPr>
          </a:lstStyle>
          <a:p>
            <a:r>
              <a:rPr lang="en-US" dirty="0"/>
              <a:t>Click icon to add chart</a:t>
            </a:r>
            <a:endParaRPr lang="en-GB" dirty="0"/>
          </a:p>
        </p:txBody>
      </p:sp>
      <p:sp>
        <p:nvSpPr>
          <p:cNvPr id="6"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186278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516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0" y="894926"/>
            <a:ext cx="8954824" cy="19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896400"/>
            <a:ext cx="8954824" cy="19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Content-slide_simple_Content slide 2.png"/>
          <p:cNvPicPr>
            <a:picLocks noChangeAspect="1"/>
          </p:cNvPicPr>
          <p:nvPr userDrawn="1"/>
        </p:nvPicPr>
        <p:blipFill>
          <a:blip r:embed="rId11"/>
          <a:stretch>
            <a:fillRect/>
          </a:stretch>
        </p:blipFill>
        <p:spPr>
          <a:xfrm>
            <a:off x="-1" y="18699"/>
            <a:ext cx="10084565" cy="75575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4" r:id="rId9"/>
  </p:sldLayoutIdLst>
  <p:txStyles>
    <p:titleStyle>
      <a:lvl1pPr algn="ctr" defTabSz="503238" rtl="0" eaLnBrk="1" fontAlgn="base" hangingPunct="1">
        <a:spcBef>
          <a:spcPct val="0"/>
        </a:spcBef>
        <a:spcAft>
          <a:spcPct val="0"/>
        </a:spcAft>
        <a:defRPr sz="4900" kern="1200">
          <a:solidFill>
            <a:schemeClr val="tx1"/>
          </a:solidFill>
          <a:latin typeface="+mj-lt"/>
          <a:ea typeface="MS PGothic" panose="020B0600070205080204" pitchFamily="34" charset="-128"/>
          <a:cs typeface="+mj-cs"/>
        </a:defRPr>
      </a:lvl1pPr>
      <a:lvl2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2pPr>
      <a:lvl3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3pPr>
      <a:lvl4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4pPr>
      <a:lvl5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5pPr>
      <a:lvl6pPr marL="4572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6pPr>
      <a:lvl7pPr marL="9144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7pPr>
      <a:lvl8pPr marL="13716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8pPr>
      <a:lvl9pPr marL="18288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9pPr>
    </p:titleStyle>
    <p:bodyStyle>
      <a:lvl1pPr marL="377825" indent="-377825" algn="l" defTabSz="503238" rtl="0" eaLnBrk="1" fontAlgn="base" hangingPunct="1">
        <a:spcBef>
          <a:spcPct val="20000"/>
        </a:spcBef>
        <a:spcAft>
          <a:spcPct val="0"/>
        </a:spcAft>
        <a:buFont typeface="Arial" panose="020B0604020202020204" pitchFamily="34" charset="0"/>
        <a:buChar char="•"/>
        <a:defRPr sz="3500" kern="1200">
          <a:solidFill>
            <a:schemeClr val="tx1"/>
          </a:solidFill>
          <a:latin typeface="+mn-lt"/>
          <a:ea typeface="MS PGothic" panose="020B0600070205080204" pitchFamily="34" charset="-128"/>
          <a:cs typeface="+mn-cs"/>
        </a:defRPr>
      </a:lvl1pPr>
      <a:lvl2pPr marL="817563" indent="-314325" algn="l" defTabSz="503238" rtl="0" eaLnBrk="1" fontAlgn="base" hangingPunct="1">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52ADE1"/>
        </a:solidFill>
        <a:effectLst/>
      </p:bgPr>
    </p:bg>
    <p:spTree>
      <p:nvGrpSpPr>
        <p:cNvPr id="1" name=""/>
        <p:cNvGrpSpPr/>
        <p:nvPr/>
      </p:nvGrpSpPr>
      <p:grpSpPr>
        <a:xfrm>
          <a:off x="0" y="0"/>
          <a:ext cx="0" cy="0"/>
          <a:chOff x="0" y="0"/>
          <a:chExt cx="0" cy="0"/>
        </a:xfrm>
      </p:grpSpPr>
      <p:pic>
        <p:nvPicPr>
          <p:cNvPr id="7" name="Picture 6" descr="Blue-title-slide_Title slide with logos.png"/>
          <p:cNvPicPr>
            <a:picLocks noChangeAspect="1"/>
          </p:cNvPicPr>
          <p:nvPr userDrawn="1"/>
        </p:nvPicPr>
        <p:blipFill>
          <a:blip r:embed="rId6"/>
          <a:stretch>
            <a:fillRect/>
          </a:stretch>
        </p:blipFill>
        <p:spPr>
          <a:xfrm>
            <a:off x="0" y="5331"/>
            <a:ext cx="10077450" cy="7552187"/>
          </a:xfrm>
          <a:prstGeom prst="rect">
            <a:avLst/>
          </a:prstGeom>
        </p:spPr>
      </p:pic>
      <p:sp>
        <p:nvSpPr>
          <p:cNvPr id="2050" name="Title Placeholder 1"/>
          <p:cNvSpPr>
            <a:spLocks noGrp="1"/>
          </p:cNvSpPr>
          <p:nvPr>
            <p:ph type="title"/>
          </p:nvPr>
        </p:nvSpPr>
        <p:spPr bwMode="auto">
          <a:xfrm>
            <a:off x="2170928" y="3234069"/>
            <a:ext cx="60039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bodyPr>
          <a:lstStyle/>
          <a:p>
            <a:pPr lvl="0"/>
            <a:r>
              <a:rPr lang="en-GB" altLang="en-US" dirty="0"/>
              <a:t>Main Title</a:t>
            </a:r>
          </a:p>
        </p:txBody>
      </p:sp>
      <p:sp>
        <p:nvSpPr>
          <p:cNvPr id="2051" name="Text Placeholder 2"/>
          <p:cNvSpPr>
            <a:spLocks noGrp="1"/>
          </p:cNvSpPr>
          <p:nvPr>
            <p:ph type="body" idx="1"/>
          </p:nvPr>
        </p:nvSpPr>
        <p:spPr bwMode="auto">
          <a:xfrm>
            <a:off x="2163763" y="2686050"/>
            <a:ext cx="27003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p>
            <a:pPr lvl="0"/>
            <a:r>
              <a:rPr lang="en-GB" altLang="en-US" dirty="0"/>
              <a:t>Sub Title </a:t>
            </a: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5" r:id="rId4"/>
  </p:sldLayoutIdLst>
  <p:txStyles>
    <p:titleStyle>
      <a:lvl1pPr algn="l" defTabSz="503238" rtl="0" fontAlgn="base">
        <a:spcBef>
          <a:spcPct val="0"/>
        </a:spcBef>
        <a:spcAft>
          <a:spcPct val="0"/>
        </a:spcAft>
        <a:defRPr sz="5400" kern="1200">
          <a:solidFill>
            <a:schemeClr val="bg1"/>
          </a:solidFill>
          <a:latin typeface="+mj-lt"/>
          <a:ea typeface="MS PGothic" panose="020B0600070205080204" pitchFamily="34" charset="-128"/>
          <a:cs typeface="+mj-cs"/>
        </a:defRPr>
      </a:lvl1pPr>
      <a:lvl2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2pPr>
      <a:lvl3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3pPr>
      <a:lvl4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4pPr>
      <a:lvl5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5pPr>
      <a:lvl6pPr marL="4572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6pPr>
      <a:lvl7pPr marL="9144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7pPr>
      <a:lvl8pPr marL="13716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8pPr>
      <a:lvl9pPr marL="18288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9pPr>
    </p:titleStyle>
    <p:bodyStyle>
      <a:lvl1pPr algn="l" defTabSz="503238" rtl="0" fontAlgn="base">
        <a:spcBef>
          <a:spcPct val="20000"/>
        </a:spcBef>
        <a:spcAft>
          <a:spcPct val="0"/>
        </a:spcAft>
        <a:buFont typeface="Arial" panose="020B0604020202020204" pitchFamily="34" charset="0"/>
        <a:defRPr sz="3600" kern="1200">
          <a:solidFill>
            <a:schemeClr val="bg1">
              <a:lumMod val="75000"/>
            </a:schemeClr>
          </a:solidFill>
          <a:latin typeface="+mn-lt"/>
          <a:ea typeface="MS PGothic" panose="020B0600070205080204" pitchFamily="34" charset="-128"/>
          <a:cs typeface="+mn-cs"/>
        </a:defRPr>
      </a:lvl1pPr>
      <a:lvl2pPr marL="817563" indent="-314325" algn="l" defTabSz="503238" rtl="0" fontAlgn="base">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fontAlgn="base">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fontAlgn="base">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fontAlgn="base">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portal.wearepragma.co.uk/resellers/support/technical-support/resource-centre/ipecs-cloud/uce-desktop.aspx"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ja-JP" altLang="en-US"/>
          </a:p>
        </p:txBody>
      </p:sp>
      <p:sp>
        <p:nvSpPr>
          <p:cNvPr id="3" name="Text Placeholder 2"/>
          <p:cNvSpPr>
            <a:spLocks noGrp="1"/>
          </p:cNvSpPr>
          <p:nvPr>
            <p:ph type="body" sz="quarter" idx="11"/>
          </p:nvPr>
        </p:nvSpPr>
        <p:spPr/>
        <p:txBody>
          <a:bodyPr/>
          <a:lstStyle/>
          <a:p>
            <a:endParaRPr lang="ja-JP" altLang="en-US"/>
          </a:p>
        </p:txBody>
      </p:sp>
      <p:sp>
        <p:nvSpPr>
          <p:cNvPr id="4" name="Title 3"/>
          <p:cNvSpPr>
            <a:spLocks noGrp="1"/>
          </p:cNvSpPr>
          <p:nvPr>
            <p:ph type="title"/>
          </p:nvPr>
        </p:nvSpPr>
        <p:spPr/>
        <p:txBody>
          <a:bodyPr/>
          <a:lstStyle/>
          <a:p>
            <a:r>
              <a:rPr lang="en-GB" altLang="ja-JP" dirty="0" err="1"/>
              <a:t>wqh</a:t>
            </a:r>
            <a:endParaRPr lang="ja-JP" altLang="en-US" dirty="0"/>
          </a:p>
        </p:txBody>
      </p:sp>
      <p:pic>
        <p:nvPicPr>
          <p:cNvPr id="6" name="Picture 5" descr="Powerpoint-template_front-page3_Front cover.png"/>
          <p:cNvPicPr>
            <a:picLocks noChangeAspect="1"/>
          </p:cNvPicPr>
          <p:nvPr/>
        </p:nvPicPr>
        <p:blipFill>
          <a:blip r:embed="rId2"/>
          <a:stretch>
            <a:fillRect/>
          </a:stretch>
        </p:blipFill>
        <p:spPr>
          <a:xfrm>
            <a:off x="0" y="5331"/>
            <a:ext cx="10077450" cy="75521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186447"/>
            <a:ext cx="6418745" cy="477054"/>
          </a:xfrm>
          <a:prstGeom prst="rect">
            <a:avLst/>
          </a:prstGeom>
          <a:ln>
            <a:noFill/>
          </a:ln>
        </p:spPr>
        <p:txBody>
          <a:bodyPr wrap="none">
            <a:spAutoFit/>
          </a:bodyPr>
          <a:lstStyle/>
          <a:p>
            <a:r>
              <a:rPr lang="en-US" sz="2500" dirty="0">
                <a:solidFill>
                  <a:schemeClr val="tx2">
                    <a:lumMod val="60000"/>
                    <a:lumOff val="40000"/>
                  </a:schemeClr>
                </a:solidFill>
                <a:latin typeface="Arial"/>
                <a:cs typeface="Arial"/>
              </a:rPr>
              <a:t>Configuring Skype for Business Soft Client </a:t>
            </a:r>
            <a:endParaRPr lang="en-GB" dirty="0">
              <a:solidFill>
                <a:schemeClr val="tx2">
                  <a:lumMod val="60000"/>
                  <a:lumOff val="40000"/>
                </a:schemeClr>
              </a:solidFill>
            </a:endParaRPr>
          </a:p>
        </p:txBody>
      </p:sp>
      <p:sp>
        <p:nvSpPr>
          <p:cNvPr id="6" name="Rectangle 5"/>
          <p:cNvSpPr/>
          <p:nvPr/>
        </p:nvSpPr>
        <p:spPr>
          <a:xfrm>
            <a:off x="596082" y="1479975"/>
            <a:ext cx="4442643" cy="2554545"/>
          </a:xfrm>
          <a:prstGeom prst="rect">
            <a:avLst/>
          </a:prstGeom>
          <a:ln w="12700">
            <a:noFill/>
          </a:ln>
        </p:spPr>
        <p:txBody>
          <a:bodyPr wrap="square">
            <a:spAutoFit/>
          </a:bodyPr>
          <a:lstStyle/>
          <a:p>
            <a:r>
              <a:rPr lang="en-GB" dirty="0">
                <a:solidFill>
                  <a:schemeClr val="tx1">
                    <a:lumMod val="50000"/>
                  </a:schemeClr>
                </a:solidFill>
              </a:rPr>
              <a:t>Next you will need to download and install Lync RCCV client from our Resource Centre.</a:t>
            </a:r>
          </a:p>
          <a:p>
            <a:endParaRPr lang="en-GB" dirty="0">
              <a:solidFill>
                <a:schemeClr val="tx1">
                  <a:lumMod val="50000"/>
                </a:schemeClr>
              </a:solidFill>
            </a:endParaRPr>
          </a:p>
          <a:p>
            <a:r>
              <a:rPr lang="en-GB" dirty="0">
                <a:solidFill>
                  <a:schemeClr val="tx2">
                    <a:lumMod val="60000"/>
                    <a:lumOff val="40000"/>
                  </a:schemeClr>
                </a:solidFill>
                <a:hlinkClick r:id="rId3"/>
              </a:rPr>
              <a:t>Download Link</a:t>
            </a:r>
            <a:endParaRPr lang="en-GB" dirty="0">
              <a:solidFill>
                <a:schemeClr val="tx2">
                  <a:lumMod val="60000"/>
                  <a:lumOff val="40000"/>
                </a:schemeClr>
              </a:solidFill>
            </a:endParaRPr>
          </a:p>
          <a:p>
            <a:endParaRPr lang="en-GB" dirty="0">
              <a:solidFill>
                <a:schemeClr val="tx1">
                  <a:lumMod val="50000"/>
                </a:schemeClr>
              </a:solidFill>
            </a:endParaRPr>
          </a:p>
          <a:p>
            <a:r>
              <a:rPr lang="en-GB" dirty="0">
                <a:solidFill>
                  <a:schemeClr val="tx1">
                    <a:lumMod val="50000"/>
                  </a:schemeClr>
                </a:solidFill>
              </a:rPr>
              <a:t>You will then have the below plugin once you open Skype for Business</a:t>
            </a:r>
          </a:p>
        </p:txBody>
      </p:sp>
      <p:pic>
        <p:nvPicPr>
          <p:cNvPr id="10" name="Picture 9"/>
          <p:cNvPicPr>
            <a:picLocks noChangeAspect="1"/>
          </p:cNvPicPr>
          <p:nvPr/>
        </p:nvPicPr>
        <p:blipFill>
          <a:blip r:embed="rId4"/>
          <a:stretch>
            <a:fillRect/>
          </a:stretch>
        </p:blipFill>
        <p:spPr>
          <a:xfrm>
            <a:off x="5386538" y="1263665"/>
            <a:ext cx="2977178" cy="5226767"/>
          </a:xfrm>
          <a:prstGeom prst="rect">
            <a:avLst/>
          </a:prstGeom>
        </p:spPr>
      </p:pic>
      <p:sp>
        <p:nvSpPr>
          <p:cNvPr id="2" name="Rectangle 1">
            <a:extLst>
              <a:ext uri="{FF2B5EF4-FFF2-40B4-BE49-F238E27FC236}">
                <a16:creationId xmlns:a16="http://schemas.microsoft.com/office/drawing/2014/main" id="{0D16607D-0D49-4E29-8DB5-A67EBA14EE2D}"/>
              </a:ext>
            </a:extLst>
          </p:cNvPr>
          <p:cNvSpPr/>
          <p:nvPr/>
        </p:nvSpPr>
        <p:spPr>
          <a:xfrm>
            <a:off x="5386538" y="5689600"/>
            <a:ext cx="2977178" cy="80083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760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256563"/>
            <a:ext cx="6418745" cy="477054"/>
          </a:xfrm>
          <a:prstGeom prst="rect">
            <a:avLst/>
          </a:prstGeom>
          <a:ln>
            <a:noFill/>
          </a:ln>
        </p:spPr>
        <p:txBody>
          <a:bodyPr wrap="none">
            <a:spAutoFit/>
          </a:bodyPr>
          <a:lstStyle/>
          <a:p>
            <a:r>
              <a:rPr lang="en-US" sz="2500" dirty="0">
                <a:solidFill>
                  <a:schemeClr val="tx2">
                    <a:lumMod val="60000"/>
                    <a:lumOff val="40000"/>
                  </a:schemeClr>
                </a:solidFill>
                <a:latin typeface="Arial"/>
                <a:cs typeface="Arial"/>
              </a:rPr>
              <a:t>Configuring Skype for Business Soft Client </a:t>
            </a:r>
            <a:endParaRPr lang="en-GB" dirty="0">
              <a:solidFill>
                <a:schemeClr val="tx2">
                  <a:lumMod val="60000"/>
                  <a:lumOff val="40000"/>
                </a:schemeClr>
              </a:solidFill>
            </a:endParaRPr>
          </a:p>
        </p:txBody>
      </p:sp>
      <p:sp>
        <p:nvSpPr>
          <p:cNvPr id="6" name="Rectangle 5"/>
          <p:cNvSpPr/>
          <p:nvPr/>
        </p:nvSpPr>
        <p:spPr>
          <a:xfrm>
            <a:off x="456382" y="1479974"/>
            <a:ext cx="3887018" cy="1938992"/>
          </a:xfrm>
          <a:prstGeom prst="rect">
            <a:avLst/>
          </a:prstGeom>
          <a:ln w="12700">
            <a:noFill/>
          </a:ln>
        </p:spPr>
        <p:txBody>
          <a:bodyPr wrap="square">
            <a:spAutoFit/>
          </a:bodyPr>
          <a:lstStyle/>
          <a:p>
            <a:r>
              <a:rPr lang="en-GB" dirty="0">
                <a:solidFill>
                  <a:schemeClr val="tx1">
                    <a:lumMod val="50000"/>
                  </a:schemeClr>
                </a:solidFill>
              </a:rPr>
              <a:t>You will now need to go in to properties on Skype and then Phones and amend your Work Phone number to the registration user name set on the portal as shown on the screenshot.</a:t>
            </a:r>
          </a:p>
        </p:txBody>
      </p:sp>
      <p:pic>
        <p:nvPicPr>
          <p:cNvPr id="2" name="Picture 1"/>
          <p:cNvPicPr>
            <a:picLocks noChangeAspect="1"/>
          </p:cNvPicPr>
          <p:nvPr/>
        </p:nvPicPr>
        <p:blipFill>
          <a:blip r:embed="rId3"/>
          <a:stretch>
            <a:fillRect/>
          </a:stretch>
        </p:blipFill>
        <p:spPr>
          <a:xfrm>
            <a:off x="4503707" y="1625600"/>
            <a:ext cx="5097829" cy="4175432"/>
          </a:xfrm>
          <a:prstGeom prst="rect">
            <a:avLst/>
          </a:prstGeom>
        </p:spPr>
      </p:pic>
      <p:sp>
        <p:nvSpPr>
          <p:cNvPr id="5" name="Rectangle 4">
            <a:extLst>
              <a:ext uri="{FF2B5EF4-FFF2-40B4-BE49-F238E27FC236}">
                <a16:creationId xmlns:a16="http://schemas.microsoft.com/office/drawing/2014/main" id="{16B6B79D-F98C-4C8E-A843-C9F6FF157BD0}"/>
              </a:ext>
            </a:extLst>
          </p:cNvPr>
          <p:cNvSpPr/>
          <p:nvPr/>
        </p:nvSpPr>
        <p:spPr>
          <a:xfrm>
            <a:off x="5848350" y="2491740"/>
            <a:ext cx="2983230" cy="14859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4646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253117"/>
            <a:ext cx="6418745" cy="477054"/>
          </a:xfrm>
          <a:prstGeom prst="rect">
            <a:avLst/>
          </a:prstGeom>
          <a:ln>
            <a:solidFill>
              <a:schemeClr val="bg1"/>
            </a:solidFill>
          </a:ln>
        </p:spPr>
        <p:txBody>
          <a:bodyPr wrap="none">
            <a:spAutoFit/>
          </a:bodyPr>
          <a:lstStyle/>
          <a:p>
            <a:r>
              <a:rPr lang="en-US" sz="2500" dirty="0">
                <a:solidFill>
                  <a:schemeClr val="tx2">
                    <a:lumMod val="60000"/>
                    <a:lumOff val="40000"/>
                  </a:schemeClr>
                </a:solidFill>
                <a:latin typeface="Arial"/>
                <a:cs typeface="Arial"/>
              </a:rPr>
              <a:t>Configuring Skype for Business Soft Client </a:t>
            </a:r>
            <a:endParaRPr lang="en-GB" dirty="0">
              <a:solidFill>
                <a:schemeClr val="tx2">
                  <a:lumMod val="60000"/>
                  <a:lumOff val="40000"/>
                </a:schemeClr>
              </a:solidFill>
            </a:endParaRPr>
          </a:p>
        </p:txBody>
      </p:sp>
      <p:sp>
        <p:nvSpPr>
          <p:cNvPr id="6" name="Rectangle 5"/>
          <p:cNvSpPr/>
          <p:nvPr/>
        </p:nvSpPr>
        <p:spPr>
          <a:xfrm>
            <a:off x="456382" y="1479975"/>
            <a:ext cx="3848918" cy="1323439"/>
          </a:xfrm>
          <a:prstGeom prst="rect">
            <a:avLst/>
          </a:prstGeom>
          <a:ln w="12700">
            <a:solidFill>
              <a:schemeClr val="bg1"/>
            </a:solidFill>
          </a:ln>
        </p:spPr>
        <p:txBody>
          <a:bodyPr wrap="square">
            <a:spAutoFit/>
          </a:bodyPr>
          <a:lstStyle/>
          <a:p>
            <a:r>
              <a:rPr lang="en-GB" dirty="0">
                <a:solidFill>
                  <a:schemeClr val="tx1">
                    <a:lumMod val="50000"/>
                  </a:schemeClr>
                </a:solidFill>
              </a:rPr>
              <a:t>Next we will need to configure the client its self we can do this by clicking the cog found at the bottom right of the bolt on. </a:t>
            </a:r>
          </a:p>
        </p:txBody>
      </p:sp>
      <p:pic>
        <p:nvPicPr>
          <p:cNvPr id="4" name="Picture 3"/>
          <p:cNvPicPr>
            <a:picLocks noChangeAspect="1"/>
          </p:cNvPicPr>
          <p:nvPr/>
        </p:nvPicPr>
        <p:blipFill>
          <a:blip r:embed="rId3"/>
          <a:stretch>
            <a:fillRect/>
          </a:stretch>
        </p:blipFill>
        <p:spPr>
          <a:xfrm>
            <a:off x="6005051" y="1288417"/>
            <a:ext cx="2761405" cy="4794678"/>
          </a:xfrm>
          <a:prstGeom prst="rect">
            <a:avLst/>
          </a:prstGeom>
        </p:spPr>
      </p:pic>
      <p:cxnSp>
        <p:nvCxnSpPr>
          <p:cNvPr id="7" name="Straight Arrow Connector 6"/>
          <p:cNvCxnSpPr>
            <a:cxnSpLocks/>
            <a:stCxn id="6" idx="2"/>
          </p:cNvCxnSpPr>
          <p:nvPr/>
        </p:nvCxnSpPr>
        <p:spPr>
          <a:xfrm>
            <a:off x="2380841" y="2803414"/>
            <a:ext cx="5878256" cy="2810805"/>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5367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256884"/>
            <a:ext cx="6418745" cy="477054"/>
          </a:xfrm>
          <a:prstGeom prst="rect">
            <a:avLst/>
          </a:prstGeom>
          <a:ln>
            <a:solidFill>
              <a:schemeClr val="bg1"/>
            </a:solidFill>
          </a:ln>
        </p:spPr>
        <p:txBody>
          <a:bodyPr wrap="none">
            <a:spAutoFit/>
          </a:bodyPr>
          <a:lstStyle/>
          <a:p>
            <a:r>
              <a:rPr lang="en-US" sz="2500" dirty="0">
                <a:solidFill>
                  <a:schemeClr val="tx2">
                    <a:lumMod val="60000"/>
                    <a:lumOff val="40000"/>
                  </a:schemeClr>
                </a:solidFill>
                <a:latin typeface="Arial"/>
                <a:cs typeface="Arial"/>
              </a:rPr>
              <a:t>Configuring Skype for Business Soft Client </a:t>
            </a:r>
            <a:endParaRPr lang="en-GB" dirty="0">
              <a:solidFill>
                <a:schemeClr val="tx2">
                  <a:lumMod val="60000"/>
                  <a:lumOff val="40000"/>
                </a:schemeClr>
              </a:solidFill>
            </a:endParaRPr>
          </a:p>
        </p:txBody>
      </p:sp>
      <p:sp>
        <p:nvSpPr>
          <p:cNvPr id="6" name="Rectangle 5"/>
          <p:cNvSpPr/>
          <p:nvPr/>
        </p:nvSpPr>
        <p:spPr>
          <a:xfrm>
            <a:off x="456382" y="1479975"/>
            <a:ext cx="2788565" cy="1323439"/>
          </a:xfrm>
          <a:prstGeom prst="rect">
            <a:avLst/>
          </a:prstGeom>
          <a:ln w="12700">
            <a:solidFill>
              <a:schemeClr val="bg1"/>
            </a:solidFill>
          </a:ln>
        </p:spPr>
        <p:txBody>
          <a:bodyPr wrap="square">
            <a:spAutoFit/>
          </a:bodyPr>
          <a:lstStyle/>
          <a:p>
            <a:r>
              <a:rPr lang="en-GB" dirty="0">
                <a:solidFill>
                  <a:schemeClr val="tx1">
                    <a:lumMod val="50000"/>
                  </a:schemeClr>
                </a:solidFill>
              </a:rPr>
              <a:t>This will bring further information, you will need to set the PBX type to CM</a:t>
            </a:r>
          </a:p>
        </p:txBody>
      </p:sp>
      <p:pic>
        <p:nvPicPr>
          <p:cNvPr id="2" name="Picture 1"/>
          <p:cNvPicPr>
            <a:picLocks noChangeAspect="1"/>
          </p:cNvPicPr>
          <p:nvPr/>
        </p:nvPicPr>
        <p:blipFill>
          <a:blip r:embed="rId3"/>
          <a:stretch>
            <a:fillRect/>
          </a:stretch>
        </p:blipFill>
        <p:spPr>
          <a:xfrm>
            <a:off x="5819315" y="1479975"/>
            <a:ext cx="3421672" cy="4763960"/>
          </a:xfrm>
          <a:prstGeom prst="rect">
            <a:avLst/>
          </a:prstGeom>
        </p:spPr>
      </p:pic>
      <p:sp>
        <p:nvSpPr>
          <p:cNvPr id="9" name="Rectangle 8"/>
          <p:cNvSpPr/>
          <p:nvPr/>
        </p:nvSpPr>
        <p:spPr>
          <a:xfrm>
            <a:off x="456383" y="3369899"/>
            <a:ext cx="2788565" cy="2554545"/>
          </a:xfrm>
          <a:prstGeom prst="rect">
            <a:avLst/>
          </a:prstGeom>
          <a:ln w="12700">
            <a:solidFill>
              <a:schemeClr val="bg1"/>
            </a:solidFill>
          </a:ln>
        </p:spPr>
        <p:txBody>
          <a:bodyPr wrap="square">
            <a:spAutoFit/>
          </a:bodyPr>
          <a:lstStyle/>
          <a:p>
            <a:r>
              <a:rPr lang="en-GB" dirty="0">
                <a:solidFill>
                  <a:schemeClr val="tx1">
                    <a:lumMod val="50000"/>
                  </a:schemeClr>
                </a:solidFill>
              </a:rPr>
              <a:t>Also make sure to set Phone type to VC as this is the Softphone option, and once this is done you will need to click VC configuration which will provide a popup. </a:t>
            </a:r>
          </a:p>
        </p:txBody>
      </p:sp>
      <p:cxnSp>
        <p:nvCxnSpPr>
          <p:cNvPr id="7" name="Straight Arrow Connector 6"/>
          <p:cNvCxnSpPr>
            <a:cxnSpLocks/>
            <a:stCxn id="9" idx="3"/>
          </p:cNvCxnSpPr>
          <p:nvPr/>
        </p:nvCxnSpPr>
        <p:spPr>
          <a:xfrm flipV="1">
            <a:off x="3244948" y="3322092"/>
            <a:ext cx="2860886" cy="1325080"/>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3506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207210"/>
            <a:ext cx="6418745" cy="477054"/>
          </a:xfrm>
          <a:prstGeom prst="rect">
            <a:avLst/>
          </a:prstGeom>
          <a:ln>
            <a:solidFill>
              <a:schemeClr val="bg1"/>
            </a:solidFill>
          </a:ln>
        </p:spPr>
        <p:txBody>
          <a:bodyPr wrap="none">
            <a:spAutoFit/>
          </a:bodyPr>
          <a:lstStyle/>
          <a:p>
            <a:r>
              <a:rPr lang="en-US" sz="2500" dirty="0">
                <a:solidFill>
                  <a:schemeClr val="tx2">
                    <a:lumMod val="60000"/>
                    <a:lumOff val="40000"/>
                  </a:schemeClr>
                </a:solidFill>
                <a:latin typeface="Arial"/>
                <a:cs typeface="Arial"/>
              </a:rPr>
              <a:t>Configuring Skype for Business Soft Client </a:t>
            </a:r>
            <a:endParaRPr lang="en-GB" dirty="0">
              <a:solidFill>
                <a:schemeClr val="tx2">
                  <a:lumMod val="60000"/>
                  <a:lumOff val="40000"/>
                </a:schemeClr>
              </a:solidFill>
            </a:endParaRPr>
          </a:p>
        </p:txBody>
      </p:sp>
      <p:sp>
        <p:nvSpPr>
          <p:cNvPr id="6" name="Rectangle 5"/>
          <p:cNvSpPr/>
          <p:nvPr/>
        </p:nvSpPr>
        <p:spPr>
          <a:xfrm>
            <a:off x="1065982" y="1679128"/>
            <a:ext cx="2788565" cy="3477875"/>
          </a:xfrm>
          <a:prstGeom prst="rect">
            <a:avLst/>
          </a:prstGeom>
          <a:ln w="12700">
            <a:solidFill>
              <a:schemeClr val="bg1"/>
            </a:solidFill>
          </a:ln>
        </p:spPr>
        <p:txBody>
          <a:bodyPr wrap="square">
            <a:spAutoFit/>
          </a:bodyPr>
          <a:lstStyle/>
          <a:p>
            <a:r>
              <a:rPr lang="en-GB" dirty="0">
                <a:solidFill>
                  <a:schemeClr val="tx1">
                    <a:lumMod val="50000"/>
                  </a:schemeClr>
                </a:solidFill>
              </a:rPr>
              <a:t>You will now need to enter your Username and Password as well as the SIP registration IP which will be 185.110.180.13.</a:t>
            </a:r>
          </a:p>
          <a:p>
            <a:endParaRPr lang="en-GB" dirty="0">
              <a:solidFill>
                <a:schemeClr val="tx1">
                  <a:lumMod val="50000"/>
                </a:schemeClr>
              </a:solidFill>
            </a:endParaRPr>
          </a:p>
          <a:p>
            <a:r>
              <a:rPr lang="en-GB" dirty="0">
                <a:solidFill>
                  <a:schemeClr val="tx1">
                    <a:lumMod val="50000"/>
                  </a:schemeClr>
                </a:solidFill>
              </a:rPr>
              <a:t>You will need to make sure the port is set to 5060 and then click OK </a:t>
            </a:r>
          </a:p>
        </p:txBody>
      </p:sp>
      <p:pic>
        <p:nvPicPr>
          <p:cNvPr id="4" name="Picture 3"/>
          <p:cNvPicPr>
            <a:picLocks noChangeAspect="1"/>
          </p:cNvPicPr>
          <p:nvPr/>
        </p:nvPicPr>
        <p:blipFill>
          <a:blip r:embed="rId3"/>
          <a:stretch>
            <a:fillRect/>
          </a:stretch>
        </p:blipFill>
        <p:spPr>
          <a:xfrm>
            <a:off x="5263717" y="1293132"/>
            <a:ext cx="3222820" cy="5032995"/>
          </a:xfrm>
          <a:prstGeom prst="rect">
            <a:avLst/>
          </a:prstGeom>
        </p:spPr>
      </p:pic>
      <p:sp>
        <p:nvSpPr>
          <p:cNvPr id="2" name="Rectangle 1">
            <a:extLst>
              <a:ext uri="{FF2B5EF4-FFF2-40B4-BE49-F238E27FC236}">
                <a16:creationId xmlns:a16="http://schemas.microsoft.com/office/drawing/2014/main" id="{783885F7-5075-4BC0-874B-B458D6818A69}"/>
              </a:ext>
            </a:extLst>
          </p:cNvPr>
          <p:cNvSpPr/>
          <p:nvPr/>
        </p:nvSpPr>
        <p:spPr>
          <a:xfrm>
            <a:off x="5638800" y="2489200"/>
            <a:ext cx="2578100" cy="1905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688C887-8576-4C4F-9D89-31497335084A}"/>
              </a:ext>
            </a:extLst>
          </p:cNvPr>
          <p:cNvSpPr/>
          <p:nvPr/>
        </p:nvSpPr>
        <p:spPr>
          <a:xfrm>
            <a:off x="6916420" y="3632200"/>
            <a:ext cx="1391920" cy="33019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0220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266700"/>
            <a:ext cx="6418745" cy="477054"/>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r>
              <a:rPr lang="en-US" sz="2500" dirty="0">
                <a:solidFill>
                  <a:schemeClr val="tx2">
                    <a:lumMod val="60000"/>
                    <a:lumOff val="40000"/>
                  </a:schemeClr>
                </a:solidFill>
                <a:latin typeface="Arial"/>
                <a:cs typeface="Arial"/>
              </a:rPr>
              <a:t>Configuring Skype for Business Soft Client </a:t>
            </a:r>
            <a:endParaRPr lang="en-GB" dirty="0">
              <a:solidFill>
                <a:schemeClr val="tx2">
                  <a:lumMod val="60000"/>
                  <a:lumOff val="40000"/>
                </a:schemeClr>
              </a:solidFill>
            </a:endParaRPr>
          </a:p>
        </p:txBody>
      </p:sp>
      <p:sp>
        <p:nvSpPr>
          <p:cNvPr id="6" name="Rectangle 5"/>
          <p:cNvSpPr/>
          <p:nvPr/>
        </p:nvSpPr>
        <p:spPr>
          <a:xfrm>
            <a:off x="1237432" y="1525071"/>
            <a:ext cx="3671118" cy="707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dirty="0">
                <a:solidFill>
                  <a:schemeClr val="tx1">
                    <a:lumMod val="50000"/>
                  </a:schemeClr>
                </a:solidFill>
              </a:rPr>
              <a:t>Skype for Business Voice client will now be registered.</a:t>
            </a:r>
          </a:p>
        </p:txBody>
      </p:sp>
      <p:pic>
        <p:nvPicPr>
          <p:cNvPr id="2" name="Picture 1"/>
          <p:cNvPicPr>
            <a:picLocks noChangeAspect="1"/>
          </p:cNvPicPr>
          <p:nvPr/>
        </p:nvPicPr>
        <p:blipFill rotWithShape="1">
          <a:blip r:embed="rId3"/>
          <a:srcRect t="8100"/>
          <a:stretch/>
        </p:blipFill>
        <p:spPr>
          <a:xfrm>
            <a:off x="5168901" y="998157"/>
            <a:ext cx="3440214" cy="5566536"/>
          </a:xfrm>
          <a:prstGeom prst="rect">
            <a:avLst/>
          </a:prstGeom>
        </p:spPr>
      </p:pic>
      <p:sp>
        <p:nvSpPr>
          <p:cNvPr id="4" name="Rectangle 3">
            <a:extLst>
              <a:ext uri="{FF2B5EF4-FFF2-40B4-BE49-F238E27FC236}">
                <a16:creationId xmlns:a16="http://schemas.microsoft.com/office/drawing/2014/main" id="{844DCEB5-5FF0-4519-BA3B-2C892F5009B2}"/>
              </a:ext>
            </a:extLst>
          </p:cNvPr>
          <p:cNvSpPr/>
          <p:nvPr/>
        </p:nvSpPr>
        <p:spPr>
          <a:xfrm>
            <a:off x="5168901" y="5626100"/>
            <a:ext cx="3440214" cy="93859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3007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053732" y="2865904"/>
            <a:ext cx="6187678" cy="14774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68666" rIns="89972" bIns="44986"/>
          <a:lstStyle/>
          <a:p>
            <a:pPr>
              <a:tabLst>
                <a:tab pos="723683" algn="l"/>
                <a:tab pos="1447366" algn="l"/>
                <a:tab pos="2171048" algn="l"/>
                <a:tab pos="2894731" algn="l"/>
                <a:tab pos="3618414" algn="l"/>
                <a:tab pos="4342097" algn="l"/>
              </a:tabLst>
            </a:pPr>
            <a:r>
              <a:rPr lang="en-GB" sz="4400" dirty="0">
                <a:solidFill>
                  <a:srgbClr val="FFFFFF"/>
                </a:solidFill>
                <a:latin typeface="Arial Bold" charset="0"/>
              </a:rPr>
              <a:t>Skype for Business </a:t>
            </a:r>
          </a:p>
          <a:p>
            <a:pPr>
              <a:tabLst>
                <a:tab pos="723683" algn="l"/>
                <a:tab pos="1447366" algn="l"/>
                <a:tab pos="2171048" algn="l"/>
                <a:tab pos="2894731" algn="l"/>
                <a:tab pos="3618414" algn="l"/>
                <a:tab pos="4342097" algn="l"/>
              </a:tabLst>
            </a:pPr>
            <a:r>
              <a:rPr lang="en-GB" sz="4400" dirty="0">
                <a:solidFill>
                  <a:srgbClr val="FFFFFF"/>
                </a:solidFill>
                <a:latin typeface="Arial Bold" charset="0"/>
              </a:rPr>
              <a:t>Call Control Client </a:t>
            </a:r>
          </a:p>
        </p:txBody>
      </p:sp>
    </p:spTree>
    <p:extLst>
      <p:ext uri="{BB962C8B-B14F-4D97-AF65-F5344CB8AC3E}">
        <p14:creationId xmlns:p14="http://schemas.microsoft.com/office/powerpoint/2010/main" val="37241810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230374"/>
            <a:ext cx="7733207" cy="477054"/>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a:spAutoFit/>
          </a:bodyPr>
          <a:lstStyle/>
          <a:p>
            <a:r>
              <a:rPr lang="en-US" sz="2500" dirty="0">
                <a:solidFill>
                  <a:schemeClr val="tx2">
                    <a:lumMod val="60000"/>
                    <a:lumOff val="40000"/>
                  </a:schemeClr>
                </a:solidFill>
                <a:latin typeface="Arial"/>
                <a:cs typeface="Arial"/>
              </a:rPr>
              <a:t>Configuring Skype for Business Call Controller Client </a:t>
            </a:r>
            <a:endParaRPr lang="en-GB" dirty="0">
              <a:solidFill>
                <a:schemeClr val="tx2">
                  <a:lumMod val="60000"/>
                  <a:lumOff val="40000"/>
                </a:schemeClr>
              </a:solidFill>
            </a:endParaRPr>
          </a:p>
        </p:txBody>
      </p:sp>
      <p:sp>
        <p:nvSpPr>
          <p:cNvPr id="4" name="Rectangle 3"/>
          <p:cNvSpPr/>
          <p:nvPr/>
        </p:nvSpPr>
        <p:spPr>
          <a:xfrm>
            <a:off x="456382" y="1033699"/>
            <a:ext cx="8840018" cy="892552"/>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r>
              <a:rPr lang="en-GB" dirty="0">
                <a:solidFill>
                  <a:srgbClr val="48C0FF"/>
                </a:solidFill>
              </a:rPr>
              <a:t>First create an extension with a desk phone as normal. Next go to features within User Setup and you will see the screen shown below.</a:t>
            </a:r>
          </a:p>
          <a:p>
            <a:endParaRPr lang="en-GB" sz="1200" dirty="0">
              <a:solidFill>
                <a:schemeClr val="tx1">
                  <a:lumMod val="50000"/>
                </a:schemeClr>
              </a:solidFill>
            </a:endParaRPr>
          </a:p>
        </p:txBody>
      </p:sp>
      <p:pic>
        <p:nvPicPr>
          <p:cNvPr id="5" name="Picture 4"/>
          <p:cNvPicPr>
            <a:picLocks noChangeAspect="1"/>
          </p:cNvPicPr>
          <p:nvPr/>
        </p:nvPicPr>
        <p:blipFill rotWithShape="1">
          <a:blip r:embed="rId2"/>
          <a:srcRect t="3844"/>
          <a:stretch/>
        </p:blipFill>
        <p:spPr>
          <a:xfrm>
            <a:off x="2101754" y="1686241"/>
            <a:ext cx="4641945" cy="4973935"/>
          </a:xfrm>
          <a:prstGeom prst="rect">
            <a:avLst/>
          </a:prstGeom>
        </p:spPr>
      </p:pic>
    </p:spTree>
    <p:extLst>
      <p:ext uri="{BB962C8B-B14F-4D97-AF65-F5344CB8AC3E}">
        <p14:creationId xmlns:p14="http://schemas.microsoft.com/office/powerpoint/2010/main" val="2102058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3912" y="234208"/>
            <a:ext cx="7768473" cy="477054"/>
          </a:xfrm>
          <a:prstGeom prst="rect">
            <a:avLst/>
          </a:prstGeom>
          <a:ln>
            <a:solidFill>
              <a:schemeClr val="bg1"/>
            </a:solidFill>
          </a:ln>
        </p:spPr>
        <p:txBody>
          <a:bodyPr wrap="none">
            <a:spAutoFit/>
          </a:bodyPr>
          <a:lstStyle/>
          <a:p>
            <a:r>
              <a:rPr lang="en-US" sz="2500" dirty="0">
                <a:solidFill>
                  <a:schemeClr val="tx2">
                    <a:lumMod val="60000"/>
                    <a:lumOff val="40000"/>
                  </a:schemeClr>
                </a:solidFill>
                <a:latin typeface="Arial"/>
                <a:cs typeface="Arial"/>
              </a:rPr>
              <a:t>Configuring Skype for Business Call Controller Client </a:t>
            </a:r>
            <a:endParaRPr lang="en-GB" sz="2800" dirty="0">
              <a:solidFill>
                <a:schemeClr val="tx2">
                  <a:lumMod val="60000"/>
                  <a:lumOff val="40000"/>
                </a:schemeClr>
              </a:solidFill>
            </a:endParaRPr>
          </a:p>
        </p:txBody>
      </p:sp>
      <p:sp>
        <p:nvSpPr>
          <p:cNvPr id="4" name="Rectangle 3"/>
          <p:cNvSpPr/>
          <p:nvPr/>
        </p:nvSpPr>
        <p:spPr>
          <a:xfrm>
            <a:off x="503912" y="1060629"/>
            <a:ext cx="8289115" cy="1200329"/>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r>
              <a:rPr lang="en-GB" dirty="0">
                <a:solidFill>
                  <a:srgbClr val="48C0FF"/>
                </a:solidFill>
              </a:rPr>
              <a:t>Now if you scroll to the bottom you will see Additional features with a + button next to it. If you click then then you will get a pop up screen with further options. </a:t>
            </a:r>
          </a:p>
          <a:p>
            <a:endParaRPr lang="en-GB" sz="1200" dirty="0">
              <a:solidFill>
                <a:schemeClr val="tx1">
                  <a:lumMod val="50000"/>
                </a:schemeClr>
              </a:solidFill>
            </a:endParaRPr>
          </a:p>
        </p:txBody>
      </p:sp>
      <p:pic>
        <p:nvPicPr>
          <p:cNvPr id="6" name="Picture 5"/>
          <p:cNvPicPr>
            <a:picLocks noChangeAspect="1"/>
          </p:cNvPicPr>
          <p:nvPr/>
        </p:nvPicPr>
        <p:blipFill rotWithShape="1">
          <a:blip r:embed="rId2"/>
          <a:srcRect b="1429"/>
          <a:stretch/>
        </p:blipFill>
        <p:spPr>
          <a:xfrm>
            <a:off x="2341427" y="2038764"/>
            <a:ext cx="5202373" cy="4425269"/>
          </a:xfrm>
          <a:prstGeom prst="rect">
            <a:avLst/>
          </a:prstGeom>
        </p:spPr>
      </p:pic>
    </p:spTree>
    <p:extLst>
      <p:ext uri="{BB962C8B-B14F-4D97-AF65-F5344CB8AC3E}">
        <p14:creationId xmlns:p14="http://schemas.microsoft.com/office/powerpoint/2010/main" val="2376182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7682" y="279400"/>
            <a:ext cx="7768473" cy="477054"/>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a:spAutoFit/>
          </a:bodyPr>
          <a:lstStyle/>
          <a:p>
            <a:r>
              <a:rPr lang="en-US" sz="2500" dirty="0">
                <a:solidFill>
                  <a:schemeClr val="tx2">
                    <a:lumMod val="60000"/>
                    <a:lumOff val="40000"/>
                  </a:schemeClr>
                </a:solidFill>
                <a:cs typeface="Arial"/>
              </a:rPr>
              <a:t>Configuring Skype for Business Call Controller Client </a:t>
            </a:r>
            <a:endParaRPr lang="en-GB" sz="2800" dirty="0">
              <a:solidFill>
                <a:schemeClr val="tx2">
                  <a:lumMod val="60000"/>
                  <a:lumOff val="40000"/>
                </a:schemeClr>
              </a:solidFill>
            </a:endParaRPr>
          </a:p>
        </p:txBody>
      </p:sp>
      <p:sp>
        <p:nvSpPr>
          <p:cNvPr id="4" name="Rectangle 3"/>
          <p:cNvSpPr/>
          <p:nvPr/>
        </p:nvSpPr>
        <p:spPr>
          <a:xfrm>
            <a:off x="824682" y="1168826"/>
            <a:ext cx="6922318" cy="150810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dirty="0">
                <a:solidFill>
                  <a:srgbClr val="48C0FF"/>
                </a:solidFill>
              </a:rPr>
              <a:t>You will now need to select the correct version of Skype normally this will be 2013 for any versions of S4B 2013 onwards . Once selected click save </a:t>
            </a:r>
          </a:p>
          <a:p>
            <a:endParaRPr lang="en-GB" dirty="0">
              <a:solidFill>
                <a:schemeClr val="tx1">
                  <a:lumMod val="50000"/>
                </a:schemeClr>
              </a:solidFill>
            </a:endParaRPr>
          </a:p>
          <a:p>
            <a:endParaRPr lang="en-GB" sz="1200" dirty="0">
              <a:solidFill>
                <a:schemeClr val="tx1">
                  <a:lumMod val="50000"/>
                </a:schemeClr>
              </a:solidFill>
            </a:endParaRPr>
          </a:p>
        </p:txBody>
      </p:sp>
      <p:pic>
        <p:nvPicPr>
          <p:cNvPr id="7" name="Picture 6"/>
          <p:cNvPicPr>
            <a:picLocks noChangeAspect="1"/>
          </p:cNvPicPr>
          <p:nvPr/>
        </p:nvPicPr>
        <p:blipFill rotWithShape="1">
          <a:blip r:embed="rId2"/>
          <a:srcRect l="1583" t="2466" r="1884" b="2922"/>
          <a:stretch/>
        </p:blipFill>
        <p:spPr>
          <a:xfrm>
            <a:off x="1358899" y="2403205"/>
            <a:ext cx="6616701" cy="3990819"/>
          </a:xfrm>
          <a:prstGeom prst="rect">
            <a:avLst/>
          </a:prstGeom>
        </p:spPr>
      </p:pic>
    </p:spTree>
    <p:extLst>
      <p:ext uri="{BB962C8B-B14F-4D97-AF65-F5344CB8AC3E}">
        <p14:creationId xmlns:p14="http://schemas.microsoft.com/office/powerpoint/2010/main" val="3784249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E62EA3F-BCBA-40D6-9F85-4E6C40D3EF39}"/>
              </a:ext>
            </a:extLst>
          </p:cNvPr>
          <p:cNvSpPr txBox="1">
            <a:spLocks/>
          </p:cNvSpPr>
          <p:nvPr/>
        </p:nvSpPr>
        <p:spPr bwMode="auto">
          <a:xfrm>
            <a:off x="2273853" y="2706245"/>
            <a:ext cx="6011895" cy="86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normAutofit fontScale="67500" lnSpcReduction="20000"/>
          </a:bodyPr>
          <a:lstStyle>
            <a:lvl1pPr algn="l" defTabSz="503238" rtl="0" fontAlgn="base">
              <a:spcBef>
                <a:spcPct val="0"/>
              </a:spcBef>
              <a:spcAft>
                <a:spcPct val="0"/>
              </a:spcAft>
              <a:defRPr sz="5400" kern="1200">
                <a:solidFill>
                  <a:schemeClr val="bg1"/>
                </a:solidFill>
                <a:latin typeface="+mj-lt"/>
                <a:ea typeface="MS PGothic" panose="020B0600070205080204" pitchFamily="34" charset="-128"/>
                <a:cs typeface="+mj-cs"/>
              </a:defRPr>
            </a:lvl1pPr>
            <a:lvl2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2pPr>
            <a:lvl3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3pPr>
            <a:lvl4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4pPr>
            <a:lvl5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5pPr>
            <a:lvl6pPr marL="4572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6pPr>
            <a:lvl7pPr marL="9144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7pPr>
            <a:lvl8pPr marL="13716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8pPr>
            <a:lvl9pPr marL="18288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9pPr>
          </a:lstStyle>
          <a:p>
            <a:r>
              <a:rPr lang="en-GB" dirty="0"/>
              <a:t>Skype for Business Activity</a:t>
            </a:r>
          </a:p>
        </p:txBody>
      </p:sp>
    </p:spTree>
    <p:extLst>
      <p:ext uri="{BB962C8B-B14F-4D97-AF65-F5344CB8AC3E}">
        <p14:creationId xmlns:p14="http://schemas.microsoft.com/office/powerpoint/2010/main" val="2515950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7682" y="279400"/>
            <a:ext cx="7768473" cy="477054"/>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a:spAutoFit/>
          </a:bodyPr>
          <a:lstStyle/>
          <a:p>
            <a:r>
              <a:rPr lang="en-US" sz="2500" dirty="0">
                <a:solidFill>
                  <a:schemeClr val="tx2">
                    <a:lumMod val="60000"/>
                    <a:lumOff val="40000"/>
                  </a:schemeClr>
                </a:solidFill>
                <a:cs typeface="Arial"/>
              </a:rPr>
              <a:t>Configuring Skype for Business Call Controller Client </a:t>
            </a:r>
            <a:endParaRPr lang="en-GB" sz="2800" dirty="0">
              <a:solidFill>
                <a:schemeClr val="tx2">
                  <a:lumMod val="60000"/>
                  <a:lumOff val="40000"/>
                </a:schemeClr>
              </a:solidFill>
            </a:endParaRPr>
          </a:p>
        </p:txBody>
      </p:sp>
      <p:sp>
        <p:nvSpPr>
          <p:cNvPr id="4" name="Rectangle 3"/>
          <p:cNvSpPr/>
          <p:nvPr/>
        </p:nvSpPr>
        <p:spPr>
          <a:xfrm>
            <a:off x="824682" y="1168826"/>
            <a:ext cx="6922318" cy="707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dirty="0">
                <a:solidFill>
                  <a:schemeClr val="tx2">
                    <a:lumMod val="60000"/>
                    <a:lumOff val="40000"/>
                  </a:schemeClr>
                </a:solidFill>
              </a:rPr>
              <a:t>You will need to inter your tenant prefix to obtain this please contact the </a:t>
            </a:r>
            <a:r>
              <a:rPr lang="en-GB" dirty="0">
                <a:solidFill>
                  <a:srgbClr val="48C0FF"/>
                </a:solidFill>
              </a:rPr>
              <a:t>pragma</a:t>
            </a:r>
            <a:r>
              <a:rPr lang="en-GB" dirty="0">
                <a:solidFill>
                  <a:schemeClr val="tx2">
                    <a:lumMod val="60000"/>
                    <a:lumOff val="40000"/>
                  </a:schemeClr>
                </a:solidFill>
              </a:rPr>
              <a:t> technical support team.</a:t>
            </a:r>
          </a:p>
        </p:txBody>
      </p:sp>
    </p:spTree>
    <p:extLst>
      <p:ext uri="{BB962C8B-B14F-4D97-AF65-F5344CB8AC3E}">
        <p14:creationId xmlns:p14="http://schemas.microsoft.com/office/powerpoint/2010/main" val="1744782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170646"/>
            <a:ext cx="7768473" cy="477054"/>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a:spAutoFit/>
          </a:bodyPr>
          <a:lstStyle/>
          <a:p>
            <a:r>
              <a:rPr lang="en-US" sz="2500" dirty="0">
                <a:solidFill>
                  <a:schemeClr val="tx2">
                    <a:lumMod val="60000"/>
                    <a:lumOff val="40000"/>
                  </a:schemeClr>
                </a:solidFill>
                <a:cs typeface="Arial"/>
              </a:rPr>
              <a:t>Configuring Skype for Business Call Controller Client </a:t>
            </a:r>
            <a:endParaRPr lang="en-GB" sz="2800" dirty="0">
              <a:solidFill>
                <a:schemeClr val="tx2">
                  <a:lumMod val="60000"/>
                  <a:lumOff val="40000"/>
                </a:schemeClr>
              </a:solidFill>
            </a:endParaRPr>
          </a:p>
        </p:txBody>
      </p:sp>
      <p:sp>
        <p:nvSpPr>
          <p:cNvPr id="4" name="Rectangle 3"/>
          <p:cNvSpPr/>
          <p:nvPr/>
        </p:nvSpPr>
        <p:spPr>
          <a:xfrm>
            <a:off x="800511" y="1479975"/>
            <a:ext cx="7352889" cy="89255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dirty="0">
                <a:solidFill>
                  <a:srgbClr val="48C0FF"/>
                </a:solidFill>
              </a:rPr>
              <a:t>Now we need to go to Skype and set the phone number under Settings, Phone, Work Phone </a:t>
            </a:r>
          </a:p>
          <a:p>
            <a:endParaRPr lang="en-GB" sz="1200" dirty="0">
              <a:solidFill>
                <a:schemeClr val="tx1">
                  <a:lumMod val="50000"/>
                </a:schemeClr>
              </a:solidFill>
            </a:endParaRPr>
          </a:p>
        </p:txBody>
      </p:sp>
      <p:pic>
        <p:nvPicPr>
          <p:cNvPr id="5" name="Picture 4"/>
          <p:cNvPicPr>
            <a:picLocks noChangeAspect="1"/>
          </p:cNvPicPr>
          <p:nvPr/>
        </p:nvPicPr>
        <p:blipFill rotWithShape="1">
          <a:blip r:embed="rId2"/>
          <a:srcRect l="-4372" r="-3594"/>
          <a:stretch/>
        </p:blipFill>
        <p:spPr>
          <a:xfrm>
            <a:off x="1636911" y="2621358"/>
            <a:ext cx="6012516" cy="3817542"/>
          </a:xfrm>
          <a:prstGeom prst="rect">
            <a:avLst/>
          </a:prstGeom>
        </p:spPr>
      </p:pic>
    </p:spTree>
    <p:extLst>
      <p:ext uri="{BB962C8B-B14F-4D97-AF65-F5344CB8AC3E}">
        <p14:creationId xmlns:p14="http://schemas.microsoft.com/office/powerpoint/2010/main" val="1949419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5282" y="183346"/>
            <a:ext cx="6418745" cy="477054"/>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r>
              <a:rPr lang="en-US" sz="2500" dirty="0">
                <a:solidFill>
                  <a:schemeClr val="tx2">
                    <a:lumMod val="60000"/>
                    <a:lumOff val="40000"/>
                  </a:schemeClr>
                </a:solidFill>
                <a:latin typeface="Arial"/>
                <a:cs typeface="Arial"/>
              </a:rPr>
              <a:t>Configuring Skype for Business Soft Client </a:t>
            </a:r>
            <a:endParaRPr lang="en-GB" dirty="0">
              <a:solidFill>
                <a:schemeClr val="tx2">
                  <a:lumMod val="60000"/>
                  <a:lumOff val="40000"/>
                </a:schemeClr>
              </a:solidFill>
            </a:endParaRPr>
          </a:p>
        </p:txBody>
      </p:sp>
      <p:sp>
        <p:nvSpPr>
          <p:cNvPr id="6" name="Rectangle 5"/>
          <p:cNvSpPr/>
          <p:nvPr/>
        </p:nvSpPr>
        <p:spPr>
          <a:xfrm>
            <a:off x="456382" y="1479975"/>
            <a:ext cx="5334818" cy="156966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sz="2400" dirty="0">
                <a:solidFill>
                  <a:srgbClr val="48C0FF"/>
                </a:solidFill>
              </a:rPr>
              <a:t>Next we will need to configure the client its self we can do this by clicking the cog found at the right of the bolt on. </a:t>
            </a:r>
          </a:p>
        </p:txBody>
      </p:sp>
      <p:pic>
        <p:nvPicPr>
          <p:cNvPr id="4" name="Picture 3"/>
          <p:cNvPicPr>
            <a:picLocks noChangeAspect="1"/>
          </p:cNvPicPr>
          <p:nvPr/>
        </p:nvPicPr>
        <p:blipFill>
          <a:blip r:embed="rId3"/>
          <a:stretch>
            <a:fillRect/>
          </a:stretch>
        </p:blipFill>
        <p:spPr>
          <a:xfrm>
            <a:off x="6005051" y="1288417"/>
            <a:ext cx="2761405" cy="4794678"/>
          </a:xfrm>
          <a:prstGeom prst="rect">
            <a:avLst/>
          </a:prstGeom>
        </p:spPr>
      </p:pic>
      <p:cxnSp>
        <p:nvCxnSpPr>
          <p:cNvPr id="7" name="Straight Arrow Connector 6"/>
          <p:cNvCxnSpPr>
            <a:cxnSpLocks/>
          </p:cNvCxnSpPr>
          <p:nvPr/>
        </p:nvCxnSpPr>
        <p:spPr>
          <a:xfrm>
            <a:off x="2832100" y="2730500"/>
            <a:ext cx="5426997" cy="2883719"/>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3307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266700"/>
            <a:ext cx="7768473" cy="477054"/>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r>
              <a:rPr lang="en-US" sz="2500" dirty="0">
                <a:solidFill>
                  <a:schemeClr val="tx2">
                    <a:lumMod val="60000"/>
                    <a:lumOff val="40000"/>
                  </a:schemeClr>
                </a:solidFill>
                <a:cs typeface="Arial"/>
              </a:rPr>
              <a:t>Configuring Skype for Business Call Controller Client </a:t>
            </a:r>
            <a:endParaRPr lang="en-GB" sz="2800" dirty="0">
              <a:solidFill>
                <a:schemeClr val="tx2">
                  <a:lumMod val="60000"/>
                  <a:lumOff val="40000"/>
                </a:schemeClr>
              </a:solidFill>
            </a:endParaRPr>
          </a:p>
        </p:txBody>
      </p:sp>
      <p:sp>
        <p:nvSpPr>
          <p:cNvPr id="4" name="Rectangle 3"/>
          <p:cNvSpPr/>
          <p:nvPr/>
        </p:nvSpPr>
        <p:spPr>
          <a:xfrm>
            <a:off x="773882" y="1479975"/>
            <a:ext cx="7544618" cy="707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dirty="0">
                <a:solidFill>
                  <a:srgbClr val="48C0FF"/>
                </a:solidFill>
              </a:rPr>
              <a:t>You will then need to go under the RCCV client and select RCC </a:t>
            </a:r>
            <a:r>
              <a:rPr lang="en-GB" dirty="0">
                <a:solidFill>
                  <a:schemeClr val="tx1">
                    <a:lumMod val="50000"/>
                  </a:schemeClr>
                </a:solidFill>
              </a:rPr>
              <a:t>.</a:t>
            </a:r>
          </a:p>
          <a:p>
            <a:endParaRPr lang="en-GB" dirty="0">
              <a:solidFill>
                <a:schemeClr val="tx1">
                  <a:lumMod val="50000"/>
                </a:schemeClr>
              </a:solidFill>
            </a:endParaRPr>
          </a:p>
        </p:txBody>
      </p:sp>
      <p:pic>
        <p:nvPicPr>
          <p:cNvPr id="5" name="Picture 4"/>
          <p:cNvPicPr>
            <a:picLocks noChangeAspect="1"/>
          </p:cNvPicPr>
          <p:nvPr/>
        </p:nvPicPr>
        <p:blipFill rotWithShape="1">
          <a:blip r:embed="rId2"/>
          <a:srcRect l="1662" t="1950"/>
          <a:stretch/>
        </p:blipFill>
        <p:spPr>
          <a:xfrm>
            <a:off x="977900" y="2362199"/>
            <a:ext cx="6642559" cy="3720675"/>
          </a:xfrm>
          <a:prstGeom prst="rect">
            <a:avLst/>
          </a:prstGeom>
        </p:spPr>
      </p:pic>
    </p:spTree>
    <p:extLst>
      <p:ext uri="{BB962C8B-B14F-4D97-AF65-F5344CB8AC3E}">
        <p14:creationId xmlns:p14="http://schemas.microsoft.com/office/powerpoint/2010/main" val="1494776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241300"/>
            <a:ext cx="7768473" cy="477054"/>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r>
              <a:rPr lang="en-US" sz="2500" dirty="0">
                <a:solidFill>
                  <a:schemeClr val="tx2">
                    <a:lumMod val="60000"/>
                    <a:lumOff val="40000"/>
                  </a:schemeClr>
                </a:solidFill>
                <a:cs typeface="Arial"/>
              </a:rPr>
              <a:t>Configuring Skype for Business Call Controller Client </a:t>
            </a:r>
            <a:endParaRPr lang="en-GB" sz="2800" dirty="0">
              <a:solidFill>
                <a:schemeClr val="tx2">
                  <a:lumMod val="60000"/>
                  <a:lumOff val="40000"/>
                </a:schemeClr>
              </a:solidFill>
            </a:endParaRPr>
          </a:p>
        </p:txBody>
      </p:sp>
      <p:sp>
        <p:nvSpPr>
          <p:cNvPr id="4" name="Rectangle 3"/>
          <p:cNvSpPr/>
          <p:nvPr/>
        </p:nvSpPr>
        <p:spPr>
          <a:xfrm>
            <a:off x="790626" y="1479974"/>
            <a:ext cx="7164077" cy="89255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dirty="0">
                <a:solidFill>
                  <a:srgbClr val="48C0FF"/>
                </a:solidFill>
              </a:rPr>
              <a:t>You then need to input the IP address that you phone registers to in the RCC G/W IP Address.</a:t>
            </a:r>
          </a:p>
          <a:p>
            <a:endParaRPr lang="en-GB" sz="1200" dirty="0">
              <a:solidFill>
                <a:schemeClr val="tx1">
                  <a:lumMod val="50000"/>
                </a:schemeClr>
              </a:solidFill>
            </a:endParaRPr>
          </a:p>
        </p:txBody>
      </p:sp>
      <p:pic>
        <p:nvPicPr>
          <p:cNvPr id="6" name="Picture 5"/>
          <p:cNvPicPr>
            <a:picLocks noChangeAspect="1"/>
          </p:cNvPicPr>
          <p:nvPr/>
        </p:nvPicPr>
        <p:blipFill>
          <a:blip r:embed="rId2"/>
          <a:stretch>
            <a:fillRect/>
          </a:stretch>
        </p:blipFill>
        <p:spPr>
          <a:xfrm>
            <a:off x="790626" y="2633927"/>
            <a:ext cx="7967873" cy="3852598"/>
          </a:xfrm>
          <a:prstGeom prst="rect">
            <a:avLst/>
          </a:prstGeom>
        </p:spPr>
      </p:pic>
    </p:spTree>
    <p:extLst>
      <p:ext uri="{BB962C8B-B14F-4D97-AF65-F5344CB8AC3E}">
        <p14:creationId xmlns:p14="http://schemas.microsoft.com/office/powerpoint/2010/main" val="2801917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1" y="174413"/>
            <a:ext cx="7768473" cy="477054"/>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r>
              <a:rPr lang="en-US" sz="2500" dirty="0">
                <a:solidFill>
                  <a:schemeClr val="tx2">
                    <a:lumMod val="60000"/>
                    <a:lumOff val="40000"/>
                  </a:schemeClr>
                </a:solidFill>
                <a:cs typeface="Arial"/>
              </a:rPr>
              <a:t>Configuring Skype for Business Call Controller Client </a:t>
            </a:r>
            <a:endParaRPr lang="en-GB" sz="2800" dirty="0">
              <a:solidFill>
                <a:schemeClr val="tx2">
                  <a:lumMod val="60000"/>
                  <a:lumOff val="40000"/>
                </a:schemeClr>
              </a:solidFill>
            </a:endParaRPr>
          </a:p>
        </p:txBody>
      </p:sp>
      <p:sp>
        <p:nvSpPr>
          <p:cNvPr id="4" name="Rectangle 3"/>
          <p:cNvSpPr/>
          <p:nvPr/>
        </p:nvSpPr>
        <p:spPr>
          <a:xfrm>
            <a:off x="456382" y="1479975"/>
            <a:ext cx="5002211" cy="89255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dirty="0">
                <a:solidFill>
                  <a:srgbClr val="48C0FF"/>
                </a:solidFill>
              </a:rPr>
              <a:t>You will then have a registered call controller. </a:t>
            </a:r>
          </a:p>
          <a:p>
            <a:endParaRPr lang="en-GB" sz="1200" dirty="0">
              <a:solidFill>
                <a:schemeClr val="tx1">
                  <a:lumMod val="50000"/>
                </a:schemeClr>
              </a:solidFill>
            </a:endParaRPr>
          </a:p>
        </p:txBody>
      </p:sp>
      <p:pic>
        <p:nvPicPr>
          <p:cNvPr id="2" name="Picture 1"/>
          <p:cNvPicPr>
            <a:picLocks noChangeAspect="1"/>
          </p:cNvPicPr>
          <p:nvPr/>
        </p:nvPicPr>
        <p:blipFill>
          <a:blip r:embed="rId2"/>
          <a:stretch>
            <a:fillRect/>
          </a:stretch>
        </p:blipFill>
        <p:spPr>
          <a:xfrm>
            <a:off x="5458593" y="1327354"/>
            <a:ext cx="3202453" cy="5283645"/>
          </a:xfrm>
          <a:prstGeom prst="rect">
            <a:avLst/>
          </a:prstGeom>
        </p:spPr>
      </p:pic>
      <p:sp>
        <p:nvSpPr>
          <p:cNvPr id="8" name="Rectangle 7">
            <a:extLst>
              <a:ext uri="{FF2B5EF4-FFF2-40B4-BE49-F238E27FC236}">
                <a16:creationId xmlns:a16="http://schemas.microsoft.com/office/drawing/2014/main" id="{068F2D68-06E9-49D9-B9F3-39A7D2FCFAC8}"/>
              </a:ext>
            </a:extLst>
          </p:cNvPr>
          <p:cNvSpPr/>
          <p:nvPr/>
        </p:nvSpPr>
        <p:spPr>
          <a:xfrm>
            <a:off x="5458593" y="5702300"/>
            <a:ext cx="3202453" cy="892552"/>
          </a:xfrm>
          <a:prstGeom prst="rect">
            <a:avLst/>
          </a:prstGeom>
          <a:noFill/>
          <a:ln w="57150">
            <a:solidFill>
              <a:srgbClr val="FF0000"/>
            </a:solid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Tree>
    <p:extLst>
      <p:ext uri="{BB962C8B-B14F-4D97-AF65-F5344CB8AC3E}">
        <p14:creationId xmlns:p14="http://schemas.microsoft.com/office/powerpoint/2010/main" val="2148105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Activity Soft Client Setup </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1039807"/>
            <a:ext cx="9317421" cy="4124206"/>
          </a:xfrm>
          <a:prstGeom prst="rect">
            <a:avLst/>
          </a:prstGeom>
          <a:noFill/>
        </p:spPr>
        <p:txBody>
          <a:bodyPr wrap="square" rtlCol="0">
            <a:spAutoFit/>
          </a:bodyPr>
          <a:lstStyle/>
          <a:p>
            <a:r>
              <a:rPr lang="en-GB" sz="1600" dirty="0">
                <a:solidFill>
                  <a:srgbClr val="00B0F0"/>
                </a:solidFill>
              </a:rPr>
              <a:t>Soft Client – Skype for Business</a:t>
            </a:r>
          </a:p>
          <a:p>
            <a:endParaRPr lang="en-GB" sz="1600" dirty="0">
              <a:solidFill>
                <a:srgbClr val="00B0F0"/>
              </a:solidFill>
            </a:endParaRPr>
          </a:p>
          <a:p>
            <a:r>
              <a:rPr lang="en-GB" sz="1600" dirty="0">
                <a:solidFill>
                  <a:srgbClr val="00B0F0"/>
                </a:solidFill>
              </a:rPr>
              <a:t>When configuring the station select Skype for Business within Soft Client. </a:t>
            </a:r>
          </a:p>
          <a:p>
            <a:endParaRPr lang="en-GB" sz="1600" dirty="0">
              <a:solidFill>
                <a:srgbClr val="00B0F0"/>
              </a:solidFill>
            </a:endParaRPr>
          </a:p>
          <a:p>
            <a:r>
              <a:rPr lang="en-GB" sz="1600" dirty="0">
                <a:solidFill>
                  <a:srgbClr val="00B0F0"/>
                </a:solidFill>
              </a:rPr>
              <a:t>Once you have selected this device now see 2 fields that need to be populated.</a:t>
            </a:r>
          </a:p>
          <a:p>
            <a:endParaRPr lang="en-GB" sz="1600" dirty="0">
              <a:solidFill>
                <a:srgbClr val="00B0F0"/>
              </a:solidFill>
            </a:endParaRPr>
          </a:p>
          <a:p>
            <a:r>
              <a:rPr lang="en-GB" sz="1600" dirty="0">
                <a:solidFill>
                  <a:srgbClr val="00B0F0"/>
                </a:solidFill>
              </a:rPr>
              <a:t>The first field is Authentication ID this will be used for registration enter a value that you would like to use. </a:t>
            </a:r>
          </a:p>
          <a:p>
            <a:endParaRPr lang="en-GB" sz="1600" dirty="0">
              <a:solidFill>
                <a:srgbClr val="00B0F0"/>
              </a:solidFill>
            </a:endParaRPr>
          </a:p>
          <a:p>
            <a:r>
              <a:rPr lang="en-GB" sz="1600" dirty="0">
                <a:solidFill>
                  <a:srgbClr val="00B0F0"/>
                </a:solidFill>
              </a:rPr>
              <a:t>Next you will need to set an Authentication Password we advise to use a strong password as this is going to be used for your registration</a:t>
            </a:r>
          </a:p>
          <a:p>
            <a:endParaRPr lang="en-GB" sz="1600" dirty="0">
              <a:solidFill>
                <a:srgbClr val="00B0F0"/>
              </a:solidFill>
            </a:endParaRPr>
          </a:p>
          <a:p>
            <a:endParaRPr lang="en-GB" sz="1600" dirty="0">
              <a:solidFill>
                <a:srgbClr val="00B0F0"/>
              </a:solidFill>
            </a:endParaRPr>
          </a:p>
          <a:p>
            <a:endParaRPr lang="en-GB" sz="1800" dirty="0">
              <a:solidFill>
                <a:srgbClr val="00B0F0"/>
              </a:solidFill>
            </a:endParaRPr>
          </a:p>
          <a:p>
            <a:endParaRPr lang="en-GB" sz="1800" dirty="0">
              <a:solidFill>
                <a:srgbClr val="00B0F0"/>
              </a:solidFill>
            </a:endParaRPr>
          </a:p>
          <a:p>
            <a:endParaRPr lang="en-GB" sz="1800" dirty="0">
              <a:solidFill>
                <a:srgbClr val="00B0F0"/>
              </a:solidFill>
            </a:endParaRPr>
          </a:p>
        </p:txBody>
      </p:sp>
      <p:pic>
        <p:nvPicPr>
          <p:cNvPr id="3" name="Picture 2">
            <a:extLst>
              <a:ext uri="{FF2B5EF4-FFF2-40B4-BE49-F238E27FC236}">
                <a16:creationId xmlns:a16="http://schemas.microsoft.com/office/drawing/2014/main" id="{E8C10172-EB03-48D8-87B2-B5D30A929539}"/>
              </a:ext>
            </a:extLst>
          </p:cNvPr>
          <p:cNvPicPr>
            <a:picLocks noChangeAspect="1"/>
          </p:cNvPicPr>
          <p:nvPr/>
        </p:nvPicPr>
        <p:blipFill>
          <a:blip r:embed="rId2"/>
          <a:stretch>
            <a:fillRect/>
          </a:stretch>
        </p:blipFill>
        <p:spPr>
          <a:xfrm>
            <a:off x="1621560" y="3773302"/>
            <a:ext cx="6035386" cy="2972653"/>
          </a:xfrm>
          <a:prstGeom prst="rect">
            <a:avLst/>
          </a:prstGeom>
        </p:spPr>
      </p:pic>
    </p:spTree>
    <p:extLst>
      <p:ext uri="{BB962C8B-B14F-4D97-AF65-F5344CB8AC3E}">
        <p14:creationId xmlns:p14="http://schemas.microsoft.com/office/powerpoint/2010/main" val="3841479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Activity </a:t>
            </a:r>
            <a:r>
              <a:rPr lang="en-GB" dirty="0">
                <a:solidFill>
                  <a:srgbClr val="FF0000"/>
                </a:solidFill>
              </a:rPr>
              <a:t>Soft Client Setup </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1039807"/>
            <a:ext cx="9317421" cy="2154436"/>
          </a:xfrm>
          <a:prstGeom prst="rect">
            <a:avLst/>
          </a:prstGeom>
          <a:noFill/>
        </p:spPr>
        <p:txBody>
          <a:bodyPr wrap="square" rtlCol="0">
            <a:spAutoFit/>
          </a:bodyPr>
          <a:lstStyle/>
          <a:p>
            <a:r>
              <a:rPr lang="en-GB" sz="1600" dirty="0">
                <a:solidFill>
                  <a:srgbClr val="00B0F0"/>
                </a:solidFill>
              </a:rPr>
              <a:t>Soft Client – Skype for Business</a:t>
            </a:r>
          </a:p>
          <a:p>
            <a:endParaRPr lang="en-GB" sz="1600" dirty="0">
              <a:solidFill>
                <a:srgbClr val="00B0F0"/>
              </a:solidFill>
            </a:endParaRPr>
          </a:p>
          <a:p>
            <a:r>
              <a:rPr lang="en-GB" sz="1600" dirty="0">
                <a:solidFill>
                  <a:srgbClr val="00B0F0"/>
                </a:solidFill>
              </a:rPr>
              <a:t>Now navigate back to the client to enable you to obtain all of the information needed to </a:t>
            </a:r>
            <a:r>
              <a:rPr lang="en-GB" sz="1600" dirty="0" err="1">
                <a:solidFill>
                  <a:srgbClr val="00B0F0"/>
                </a:solidFill>
              </a:rPr>
              <a:t>regiser</a:t>
            </a:r>
            <a:r>
              <a:rPr lang="en-GB" sz="1600" dirty="0">
                <a:solidFill>
                  <a:srgbClr val="00B0F0"/>
                </a:solidFill>
              </a:rPr>
              <a:t>.  </a:t>
            </a:r>
          </a:p>
          <a:p>
            <a:endParaRPr lang="en-GB" sz="1600" dirty="0">
              <a:solidFill>
                <a:srgbClr val="00B0F0"/>
              </a:solidFill>
            </a:endParaRPr>
          </a:p>
          <a:p>
            <a:endParaRPr lang="en-GB" sz="1600" dirty="0">
              <a:solidFill>
                <a:srgbClr val="00B0F0"/>
              </a:solidFill>
            </a:endParaRPr>
          </a:p>
          <a:p>
            <a:endParaRPr lang="en-GB" sz="1800" dirty="0">
              <a:solidFill>
                <a:srgbClr val="00B0F0"/>
              </a:solidFill>
            </a:endParaRPr>
          </a:p>
          <a:p>
            <a:endParaRPr lang="en-GB" sz="1800" dirty="0">
              <a:solidFill>
                <a:srgbClr val="00B0F0"/>
              </a:solidFill>
            </a:endParaRPr>
          </a:p>
          <a:p>
            <a:endParaRPr lang="en-GB" sz="1800" dirty="0">
              <a:solidFill>
                <a:srgbClr val="00B0F0"/>
              </a:solidFill>
            </a:endParaRPr>
          </a:p>
        </p:txBody>
      </p:sp>
    </p:spTree>
    <p:extLst>
      <p:ext uri="{BB962C8B-B14F-4D97-AF65-F5344CB8AC3E}">
        <p14:creationId xmlns:p14="http://schemas.microsoft.com/office/powerpoint/2010/main" val="1387374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Activity Soft Client Setup </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1039807"/>
            <a:ext cx="9317421" cy="923330"/>
          </a:xfrm>
          <a:prstGeom prst="rect">
            <a:avLst/>
          </a:prstGeom>
          <a:noFill/>
        </p:spPr>
        <p:txBody>
          <a:bodyPr wrap="square" rtlCol="0">
            <a:spAutoFit/>
          </a:bodyPr>
          <a:lstStyle/>
          <a:p>
            <a:r>
              <a:rPr lang="en-GB" sz="1800" dirty="0">
                <a:solidFill>
                  <a:schemeClr val="tx2">
                    <a:lumMod val="60000"/>
                    <a:lumOff val="40000"/>
                  </a:schemeClr>
                </a:solidFill>
              </a:rPr>
              <a:t>Next you will need to download and install Lync RCCV client from our website.</a:t>
            </a:r>
          </a:p>
          <a:p>
            <a:endParaRPr lang="en-GB" sz="1800" dirty="0">
              <a:solidFill>
                <a:schemeClr val="tx2">
                  <a:lumMod val="60000"/>
                  <a:lumOff val="40000"/>
                </a:schemeClr>
              </a:solidFill>
            </a:endParaRPr>
          </a:p>
          <a:p>
            <a:r>
              <a:rPr lang="en-GB" sz="1800" dirty="0">
                <a:solidFill>
                  <a:schemeClr val="tx2">
                    <a:lumMod val="60000"/>
                    <a:lumOff val="40000"/>
                  </a:schemeClr>
                </a:solidFill>
              </a:rPr>
              <a:t>You will then have the below plugin once you open Skype for Business</a:t>
            </a:r>
          </a:p>
        </p:txBody>
      </p:sp>
      <p:pic>
        <p:nvPicPr>
          <p:cNvPr id="5" name="Picture 4">
            <a:extLst>
              <a:ext uri="{FF2B5EF4-FFF2-40B4-BE49-F238E27FC236}">
                <a16:creationId xmlns:a16="http://schemas.microsoft.com/office/drawing/2014/main" id="{5E16625F-87E6-4CF0-947C-117AEE0932F8}"/>
              </a:ext>
            </a:extLst>
          </p:cNvPr>
          <p:cNvPicPr>
            <a:picLocks noChangeAspect="1"/>
          </p:cNvPicPr>
          <p:nvPr/>
        </p:nvPicPr>
        <p:blipFill rotWithShape="1">
          <a:blip r:embed="rId2"/>
          <a:srcRect l="951" r="677"/>
          <a:stretch/>
        </p:blipFill>
        <p:spPr>
          <a:xfrm>
            <a:off x="3177309" y="2067557"/>
            <a:ext cx="2530764" cy="4455486"/>
          </a:xfrm>
          <a:prstGeom prst="rect">
            <a:avLst/>
          </a:prstGeom>
        </p:spPr>
      </p:pic>
    </p:spTree>
    <p:extLst>
      <p:ext uri="{BB962C8B-B14F-4D97-AF65-F5344CB8AC3E}">
        <p14:creationId xmlns:p14="http://schemas.microsoft.com/office/powerpoint/2010/main" val="2950917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Activity </a:t>
            </a:r>
            <a:r>
              <a:rPr lang="en-GB" dirty="0">
                <a:solidFill>
                  <a:srgbClr val="FF0000"/>
                </a:solidFill>
              </a:rPr>
              <a:t>Soft Client Setup </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1039807"/>
            <a:ext cx="9317421" cy="646331"/>
          </a:xfrm>
          <a:prstGeom prst="rect">
            <a:avLst/>
          </a:prstGeom>
          <a:noFill/>
        </p:spPr>
        <p:txBody>
          <a:bodyPr wrap="square" rtlCol="0">
            <a:spAutoFit/>
          </a:bodyPr>
          <a:lstStyle/>
          <a:p>
            <a:r>
              <a:rPr lang="en-GB" sz="1800" dirty="0">
                <a:solidFill>
                  <a:schemeClr val="tx2">
                    <a:lumMod val="60000"/>
                    <a:lumOff val="40000"/>
                  </a:schemeClr>
                </a:solidFill>
              </a:rPr>
              <a:t>You will now need to go in to properties on Skype, then Phones and amend your work phone to the </a:t>
            </a:r>
            <a:r>
              <a:rPr lang="en-GB" sz="1800" dirty="0">
                <a:solidFill>
                  <a:srgbClr val="FF0000"/>
                </a:solidFill>
              </a:rPr>
              <a:t>registration user name or auth id? </a:t>
            </a:r>
            <a:r>
              <a:rPr lang="en-GB" sz="1800" dirty="0">
                <a:solidFill>
                  <a:schemeClr val="tx2">
                    <a:lumMod val="60000"/>
                    <a:lumOff val="40000"/>
                  </a:schemeClr>
                </a:solidFill>
              </a:rPr>
              <a:t>as shown bellow </a:t>
            </a:r>
          </a:p>
        </p:txBody>
      </p:sp>
      <p:pic>
        <p:nvPicPr>
          <p:cNvPr id="5" name="Picture 4">
            <a:extLst>
              <a:ext uri="{FF2B5EF4-FFF2-40B4-BE49-F238E27FC236}">
                <a16:creationId xmlns:a16="http://schemas.microsoft.com/office/drawing/2014/main" id="{7A13E7EF-7FCB-466C-B9C4-F87D0D743443}"/>
              </a:ext>
            </a:extLst>
          </p:cNvPr>
          <p:cNvPicPr>
            <a:picLocks noChangeAspect="1"/>
          </p:cNvPicPr>
          <p:nvPr/>
        </p:nvPicPr>
        <p:blipFill rotWithShape="1">
          <a:blip r:embed="rId2"/>
          <a:srcRect t="1094"/>
          <a:stretch/>
        </p:blipFill>
        <p:spPr>
          <a:xfrm>
            <a:off x="1999239" y="2033588"/>
            <a:ext cx="4619625" cy="3758911"/>
          </a:xfrm>
          <a:prstGeom prst="rect">
            <a:avLst/>
          </a:prstGeom>
        </p:spPr>
      </p:pic>
    </p:spTree>
    <p:extLst>
      <p:ext uri="{BB962C8B-B14F-4D97-AF65-F5344CB8AC3E}">
        <p14:creationId xmlns:p14="http://schemas.microsoft.com/office/powerpoint/2010/main" val="586165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053732" y="2865905"/>
            <a:ext cx="6187678" cy="7776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68666" rIns="89972" bIns="44986"/>
          <a:lstStyle/>
          <a:p>
            <a:pPr>
              <a:tabLst>
                <a:tab pos="723683" algn="l"/>
                <a:tab pos="1447366" algn="l"/>
                <a:tab pos="2171048" algn="l"/>
                <a:tab pos="2894731" algn="l"/>
                <a:tab pos="3618414" algn="l"/>
                <a:tab pos="4342097" algn="l"/>
              </a:tabLst>
            </a:pPr>
            <a:r>
              <a:rPr lang="en-GB" sz="4400" dirty="0">
                <a:solidFill>
                  <a:srgbClr val="FFFFFF"/>
                </a:solidFill>
                <a:latin typeface="+mj-lt"/>
              </a:rPr>
              <a:t>Skype for Business </a:t>
            </a:r>
          </a:p>
          <a:p>
            <a:pPr>
              <a:tabLst>
                <a:tab pos="723683" algn="l"/>
                <a:tab pos="1447366" algn="l"/>
                <a:tab pos="2171048" algn="l"/>
                <a:tab pos="2894731" algn="l"/>
                <a:tab pos="3618414" algn="l"/>
                <a:tab pos="4342097" algn="l"/>
              </a:tabLst>
            </a:pPr>
            <a:r>
              <a:rPr lang="en-GB" sz="4400" dirty="0">
                <a:solidFill>
                  <a:srgbClr val="FFFFFF"/>
                </a:solidFill>
                <a:latin typeface="+mj-lt"/>
              </a:rPr>
              <a:t>Voice Client </a:t>
            </a:r>
          </a:p>
        </p:txBody>
      </p:sp>
    </p:spTree>
    <p:extLst>
      <p:ext uri="{BB962C8B-B14F-4D97-AF65-F5344CB8AC3E}">
        <p14:creationId xmlns:p14="http://schemas.microsoft.com/office/powerpoint/2010/main" val="3018025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4482" y="308578"/>
            <a:ext cx="6418745" cy="477054"/>
          </a:xfrm>
          <a:prstGeom prst="rect">
            <a:avLst/>
          </a:prstGeom>
          <a:ln>
            <a:solidFill>
              <a:schemeClr val="bg1"/>
            </a:solidFill>
          </a:ln>
        </p:spPr>
        <p:txBody>
          <a:bodyPr wrap="none">
            <a:spAutoFit/>
          </a:bodyPr>
          <a:lstStyle/>
          <a:p>
            <a:r>
              <a:rPr lang="en-US" sz="2500" dirty="0">
                <a:solidFill>
                  <a:schemeClr val="tx2">
                    <a:lumMod val="60000"/>
                    <a:lumOff val="40000"/>
                  </a:schemeClr>
                </a:solidFill>
                <a:latin typeface="Arial"/>
                <a:cs typeface="Arial"/>
              </a:rPr>
              <a:t>Configuring Skype for Business Soft Client </a:t>
            </a:r>
            <a:endParaRPr lang="en-GB" dirty="0">
              <a:solidFill>
                <a:schemeClr val="tx2">
                  <a:lumMod val="60000"/>
                  <a:lumOff val="40000"/>
                </a:schemeClr>
              </a:solidFill>
            </a:endParaRPr>
          </a:p>
        </p:txBody>
      </p:sp>
      <p:pic>
        <p:nvPicPr>
          <p:cNvPr id="5" name="Picture 4"/>
          <p:cNvPicPr>
            <a:picLocks noChangeAspect="1"/>
          </p:cNvPicPr>
          <p:nvPr/>
        </p:nvPicPr>
        <p:blipFill rotWithShape="1">
          <a:blip r:embed="rId2"/>
          <a:srcRect l="48950" t="15700" r="20513" b="13653"/>
          <a:stretch/>
        </p:blipFill>
        <p:spPr>
          <a:xfrm>
            <a:off x="3665754" y="1318430"/>
            <a:ext cx="5681300" cy="4799737"/>
          </a:xfrm>
          <a:prstGeom prst="rect">
            <a:avLst/>
          </a:prstGeom>
        </p:spPr>
      </p:pic>
      <p:sp>
        <p:nvSpPr>
          <p:cNvPr id="6" name="Rectangle 5"/>
          <p:cNvSpPr/>
          <p:nvPr/>
        </p:nvSpPr>
        <p:spPr>
          <a:xfrm>
            <a:off x="456382" y="1479975"/>
            <a:ext cx="2788565" cy="4401205"/>
          </a:xfrm>
          <a:prstGeom prst="rect">
            <a:avLst/>
          </a:prstGeom>
          <a:ln w="12700">
            <a:solidFill>
              <a:schemeClr val="bg1"/>
            </a:solidFill>
          </a:ln>
        </p:spPr>
        <p:txBody>
          <a:bodyPr wrap="square">
            <a:spAutoFit/>
          </a:bodyPr>
          <a:lstStyle/>
          <a:p>
            <a:r>
              <a:rPr lang="en-GB" dirty="0">
                <a:solidFill>
                  <a:schemeClr val="tx1">
                    <a:lumMod val="50000"/>
                  </a:schemeClr>
                </a:solidFill>
              </a:rPr>
              <a:t>Create a User as you would normally do but instead of selecting Phone, select Lync RCCV from the drop down list. </a:t>
            </a:r>
          </a:p>
          <a:p>
            <a:endParaRPr lang="en-GB" dirty="0">
              <a:solidFill>
                <a:schemeClr val="tx1">
                  <a:lumMod val="50000"/>
                </a:schemeClr>
              </a:solidFill>
            </a:endParaRPr>
          </a:p>
          <a:p>
            <a:endParaRPr lang="en-GB" dirty="0">
              <a:solidFill>
                <a:schemeClr val="tx1">
                  <a:lumMod val="50000"/>
                </a:schemeClr>
              </a:solidFill>
            </a:endParaRPr>
          </a:p>
          <a:p>
            <a:r>
              <a:rPr lang="en-GB" dirty="0">
                <a:solidFill>
                  <a:schemeClr val="tx1">
                    <a:lumMod val="50000"/>
                  </a:schemeClr>
                </a:solidFill>
              </a:rPr>
              <a:t>PLEASE NOTE !!!</a:t>
            </a:r>
          </a:p>
          <a:p>
            <a:endParaRPr lang="en-GB" dirty="0">
              <a:solidFill>
                <a:schemeClr val="tx1">
                  <a:lumMod val="50000"/>
                </a:schemeClr>
              </a:solidFill>
            </a:endParaRPr>
          </a:p>
          <a:p>
            <a:r>
              <a:rPr lang="en-GB" dirty="0">
                <a:solidFill>
                  <a:schemeClr val="tx1">
                    <a:lumMod val="50000"/>
                  </a:schemeClr>
                </a:solidFill>
              </a:rPr>
              <a:t>This option will not be available unless you have purchased a licence. </a:t>
            </a:r>
          </a:p>
        </p:txBody>
      </p:sp>
      <p:sp>
        <p:nvSpPr>
          <p:cNvPr id="2" name="Rectangle 1">
            <a:extLst>
              <a:ext uri="{FF2B5EF4-FFF2-40B4-BE49-F238E27FC236}">
                <a16:creationId xmlns:a16="http://schemas.microsoft.com/office/drawing/2014/main" id="{3499ED24-5A84-44F2-8FAD-DF298144C6E8}"/>
              </a:ext>
            </a:extLst>
          </p:cNvPr>
          <p:cNvSpPr/>
          <p:nvPr/>
        </p:nvSpPr>
        <p:spPr>
          <a:xfrm>
            <a:off x="3665754" y="4800600"/>
            <a:ext cx="5681300" cy="131756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2376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186" y="215138"/>
            <a:ext cx="6418745" cy="477054"/>
          </a:xfrm>
          <a:prstGeom prst="rect">
            <a:avLst/>
          </a:prstGeom>
          <a:ln>
            <a:solidFill>
              <a:schemeClr val="bg1"/>
            </a:solidFill>
          </a:ln>
        </p:spPr>
        <p:txBody>
          <a:bodyPr wrap="none">
            <a:spAutoFit/>
          </a:bodyPr>
          <a:lstStyle/>
          <a:p>
            <a:r>
              <a:rPr lang="en-US" sz="2500" dirty="0">
                <a:solidFill>
                  <a:schemeClr val="tx2">
                    <a:lumMod val="60000"/>
                    <a:lumOff val="40000"/>
                  </a:schemeClr>
                </a:solidFill>
                <a:latin typeface="Arial"/>
                <a:cs typeface="Arial"/>
              </a:rPr>
              <a:t>Configuring Skype for Business Soft Client </a:t>
            </a:r>
            <a:endParaRPr lang="en-GB" dirty="0">
              <a:solidFill>
                <a:schemeClr val="tx2">
                  <a:lumMod val="60000"/>
                  <a:lumOff val="40000"/>
                </a:schemeClr>
              </a:solidFill>
            </a:endParaRPr>
          </a:p>
        </p:txBody>
      </p:sp>
      <p:sp>
        <p:nvSpPr>
          <p:cNvPr id="6" name="Rectangle 5"/>
          <p:cNvSpPr/>
          <p:nvPr/>
        </p:nvSpPr>
        <p:spPr>
          <a:xfrm>
            <a:off x="456382" y="997375"/>
            <a:ext cx="2788565" cy="5262979"/>
          </a:xfrm>
          <a:prstGeom prst="rect">
            <a:avLst/>
          </a:prstGeom>
          <a:ln w="12700">
            <a:solidFill>
              <a:schemeClr val="bg1"/>
            </a:solidFill>
          </a:ln>
        </p:spPr>
        <p:txBody>
          <a:bodyPr wrap="square">
            <a:spAutoFit/>
          </a:bodyPr>
          <a:lstStyle/>
          <a:p>
            <a:r>
              <a:rPr lang="en-GB" sz="1600" dirty="0">
                <a:solidFill>
                  <a:schemeClr val="tx1">
                    <a:lumMod val="50000"/>
                  </a:schemeClr>
                </a:solidFill>
              </a:rPr>
              <a:t>Once you have selected this option you will then need to  input the username and password that will be used to register your client. </a:t>
            </a:r>
          </a:p>
          <a:p>
            <a:endParaRPr lang="en-GB" sz="1600" dirty="0">
              <a:solidFill>
                <a:schemeClr val="tx1">
                  <a:lumMod val="50000"/>
                </a:schemeClr>
              </a:solidFill>
            </a:endParaRPr>
          </a:p>
          <a:p>
            <a:r>
              <a:rPr lang="en-GB" sz="1600" dirty="0">
                <a:solidFill>
                  <a:schemeClr val="tx1">
                    <a:lumMod val="50000"/>
                  </a:schemeClr>
                </a:solidFill>
              </a:rPr>
              <a:t>Currently you will need to contact support to get your unique identifier as this must be a prefix to the extension number as shown in the image. </a:t>
            </a:r>
          </a:p>
          <a:p>
            <a:endParaRPr lang="en-GB" sz="1600" dirty="0">
              <a:solidFill>
                <a:schemeClr val="tx1">
                  <a:lumMod val="50000"/>
                </a:schemeClr>
              </a:solidFill>
            </a:endParaRPr>
          </a:p>
          <a:p>
            <a:r>
              <a:rPr lang="en-GB" sz="1600" dirty="0">
                <a:solidFill>
                  <a:schemeClr val="tx1">
                    <a:lumMod val="50000"/>
                  </a:schemeClr>
                </a:solidFill>
              </a:rPr>
              <a:t>As you can see we have the prefix of 69001 followed by the extension 1026.</a:t>
            </a:r>
          </a:p>
          <a:p>
            <a:endParaRPr lang="en-GB" sz="1600" dirty="0">
              <a:solidFill>
                <a:schemeClr val="tx1">
                  <a:lumMod val="50000"/>
                </a:schemeClr>
              </a:solidFill>
            </a:endParaRPr>
          </a:p>
          <a:p>
            <a:r>
              <a:rPr lang="en-GB" sz="1600" dirty="0">
                <a:solidFill>
                  <a:schemeClr val="tx1">
                    <a:lumMod val="50000"/>
                  </a:schemeClr>
                </a:solidFill>
              </a:rPr>
              <a:t>You will also need to select a strong password as this is going to be used for your registration. </a:t>
            </a:r>
          </a:p>
        </p:txBody>
      </p:sp>
      <p:grpSp>
        <p:nvGrpSpPr>
          <p:cNvPr id="5" name="Group 4">
            <a:extLst>
              <a:ext uri="{FF2B5EF4-FFF2-40B4-BE49-F238E27FC236}">
                <a16:creationId xmlns:a16="http://schemas.microsoft.com/office/drawing/2014/main" id="{AE37D1AC-1305-4149-8250-EB95BD1FF622}"/>
              </a:ext>
            </a:extLst>
          </p:cNvPr>
          <p:cNvGrpSpPr/>
          <p:nvPr/>
        </p:nvGrpSpPr>
        <p:grpSpPr>
          <a:xfrm>
            <a:off x="3340101" y="1231900"/>
            <a:ext cx="6550258" cy="4677289"/>
            <a:chOff x="3823855" y="1708203"/>
            <a:chExt cx="6066503" cy="4200986"/>
          </a:xfrm>
        </p:grpSpPr>
        <p:pic>
          <p:nvPicPr>
            <p:cNvPr id="2" name="Picture 1"/>
            <p:cNvPicPr>
              <a:picLocks noChangeAspect="1"/>
            </p:cNvPicPr>
            <p:nvPr/>
          </p:nvPicPr>
          <p:blipFill rotWithShape="1">
            <a:blip r:embed="rId2"/>
            <a:srcRect l="17617" r="10497"/>
            <a:stretch/>
          </p:blipFill>
          <p:spPr>
            <a:xfrm>
              <a:off x="3823855" y="1708203"/>
              <a:ext cx="6066503" cy="4200986"/>
            </a:xfrm>
            <a:prstGeom prst="rect">
              <a:avLst/>
            </a:prstGeom>
          </p:spPr>
        </p:pic>
        <p:sp>
          <p:nvSpPr>
            <p:cNvPr id="4" name="Rectangle 3">
              <a:extLst>
                <a:ext uri="{FF2B5EF4-FFF2-40B4-BE49-F238E27FC236}">
                  <a16:creationId xmlns:a16="http://schemas.microsoft.com/office/drawing/2014/main" id="{4CF50503-C3F6-4F7D-ABF3-6A27B2B2CA43}"/>
                </a:ext>
              </a:extLst>
            </p:cNvPr>
            <p:cNvSpPr/>
            <p:nvPr/>
          </p:nvSpPr>
          <p:spPr>
            <a:xfrm>
              <a:off x="6311900" y="4927600"/>
              <a:ext cx="3467100" cy="4191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82942564"/>
      </p:ext>
    </p:extLst>
  </p:cSld>
  <p:clrMapOvr>
    <a:masterClrMapping/>
  </p:clrMapOvr>
</p:sld>
</file>

<file path=ppt/theme/theme1.xml><?xml version="1.0" encoding="utf-8"?>
<a:theme xmlns:a="http://schemas.openxmlformats.org/drawingml/2006/main" name="Content slide - simple">
  <a:themeElements>
    <a:clrScheme name="PRAGMA COLOURS">
      <a:dk1>
        <a:srgbClr val="56575F"/>
      </a:dk1>
      <a:lt1>
        <a:sysClr val="window" lastClr="FFFFFF"/>
      </a:lt1>
      <a:dk2>
        <a:srgbClr val="0086CD"/>
      </a:dk2>
      <a:lt2>
        <a:srgbClr val="FFFFFF"/>
      </a:lt2>
      <a:accent1>
        <a:srgbClr val="52ACE1"/>
      </a:accent1>
      <a:accent2>
        <a:srgbClr val="214157"/>
      </a:accent2>
      <a:accent3>
        <a:srgbClr val="EF7D00"/>
      </a:accent3>
      <a:accent4>
        <a:srgbClr val="56575F"/>
      </a:accent4>
      <a:accent5>
        <a:srgbClr val="0086CD"/>
      </a:accent5>
      <a:accent6>
        <a:srgbClr val="AAABB3"/>
      </a:accent6>
      <a:hlink>
        <a:srgbClr val="EF7D00"/>
      </a:hlink>
      <a:folHlink>
        <a:srgbClr val="7C797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3E708B-717A-49CE-8382-7475F7A36095}" vid="{C64D8F54-F03F-48B0-89F9-741CB41C136A}"/>
    </a:ext>
  </a:extLst>
</a:theme>
</file>

<file path=ppt/theme/theme2.xml><?xml version="1.0" encoding="utf-8"?>
<a:theme xmlns:a="http://schemas.openxmlformats.org/drawingml/2006/main" name="1_Pragma">
  <a:themeElements>
    <a:clrScheme name="Pragma">
      <a:dk1>
        <a:srgbClr val="999999"/>
      </a:dk1>
      <a:lt1>
        <a:sysClr val="window" lastClr="FFFFFF"/>
      </a:lt1>
      <a:dk2>
        <a:srgbClr val="C6093B"/>
      </a:dk2>
      <a:lt2>
        <a:srgbClr val="FFFFFF"/>
      </a:lt2>
      <a:accent1>
        <a:srgbClr val="4F81BD"/>
      </a:accent1>
      <a:accent2>
        <a:srgbClr val="C0504D"/>
      </a:accent2>
      <a:accent3>
        <a:srgbClr val="9BBB59"/>
      </a:accent3>
      <a:accent4>
        <a:srgbClr val="8064A2"/>
      </a:accent4>
      <a:accent5>
        <a:srgbClr val="4BACC6"/>
      </a:accent5>
      <a:accent6>
        <a:srgbClr val="F79646"/>
      </a:accent6>
      <a:hlink>
        <a:srgbClr val="FF8000"/>
      </a:hlink>
      <a:folHlink>
        <a:srgbClr val="FF8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3E708B-717A-49CE-8382-7475F7A36095}" vid="{78BA7247-C5A0-4E21-86B7-8A59B91BC597}"/>
    </a:ext>
  </a:extLst>
</a:theme>
</file>

<file path=ppt/theme/theme3.xml><?xml version="1.0" encoding="utf-8"?>
<a:theme xmlns:a="http://schemas.openxmlformats.org/drawingml/2006/main" name="Title Slide with Graph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Master 2</Template>
  <TotalTime>84208</TotalTime>
  <Words>838</Words>
  <Application>Microsoft Office PowerPoint</Application>
  <PresentationFormat>Custom</PresentationFormat>
  <Paragraphs>93</Paragraphs>
  <Slides>25</Slides>
  <Notes>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25</vt:i4>
      </vt:variant>
    </vt:vector>
  </HeadingPairs>
  <TitlesOfParts>
    <vt:vector size="31" baseType="lpstr">
      <vt:lpstr>Arial</vt:lpstr>
      <vt:lpstr>Arial Bold</vt:lpstr>
      <vt:lpstr>Calibri</vt:lpstr>
      <vt:lpstr>Content slide - simple</vt:lpstr>
      <vt:lpstr>1_Pragma</vt:lpstr>
      <vt:lpstr>Title Slide with Graphic</vt:lpstr>
      <vt:lpstr>wqh</vt:lpstr>
      <vt:lpstr>PowerPoint Presentation</vt:lpstr>
      <vt:lpstr>Activity Soft Client Setup </vt:lpstr>
      <vt:lpstr>Activity Soft Client Setup </vt:lpstr>
      <vt:lpstr>Activity Soft Client Setup </vt:lpstr>
      <vt:lpstr>Activity Soft Client Setup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Lewis</dc:creator>
  <cp:lastModifiedBy>Anita Robson</cp:lastModifiedBy>
  <cp:revision>694</cp:revision>
  <dcterms:created xsi:type="dcterms:W3CDTF">2016-02-12T09:14:10Z</dcterms:created>
  <dcterms:modified xsi:type="dcterms:W3CDTF">2019-06-06T08:45:36Z</dcterms:modified>
</cp:coreProperties>
</file>