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1" r:id="rId1"/>
    <p:sldMasterId id="2147483740" r:id="rId2"/>
    <p:sldMasterId id="2147483744" r:id="rId3"/>
  </p:sldMasterIdLst>
  <p:notesMasterIdLst>
    <p:notesMasterId r:id="rId17"/>
  </p:notesMasterIdLst>
  <p:handoutMasterIdLst>
    <p:handoutMasterId r:id="rId18"/>
  </p:handoutMasterIdLst>
  <p:sldIdLst>
    <p:sldId id="454" r:id="rId4"/>
    <p:sldId id="631" r:id="rId5"/>
    <p:sldId id="632" r:id="rId6"/>
    <p:sldId id="633" r:id="rId7"/>
    <p:sldId id="634" r:id="rId8"/>
    <p:sldId id="635" r:id="rId9"/>
    <p:sldId id="636" r:id="rId10"/>
    <p:sldId id="637" r:id="rId11"/>
    <p:sldId id="639" r:id="rId12"/>
    <p:sldId id="638" r:id="rId13"/>
    <p:sldId id="641" r:id="rId14"/>
    <p:sldId id="645" r:id="rId15"/>
    <p:sldId id="642" r:id="rId16"/>
  </p:sldIdLst>
  <p:sldSz cx="10077450" cy="7562850"/>
  <p:notesSz cx="6858000" cy="9144000"/>
  <p:defaultTextStyle>
    <a:defPPr>
      <a:defRPr lang="en-GB"/>
    </a:defPPr>
    <a:lvl1pPr algn="l" defTabSz="5032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503238" indent="-46038" algn="l" defTabSz="5032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1006475" indent="-92075" algn="l" defTabSz="5032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511300" indent="-139700" algn="l" defTabSz="5032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2014538" indent="-185738" algn="l" defTabSz="5032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1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093B"/>
    <a:srgbClr val="E24912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966" y="108"/>
      </p:cViewPr>
      <p:guideLst>
        <p:guide orient="horz" pos="2382"/>
        <p:guide pos="317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dirty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47FE166-99A8-4720-A71C-8625A9EEC644}" type="datetimeFigureOut">
              <a:rPr lang="en-GB"/>
              <a:pPr>
                <a:defRPr/>
              </a:pPr>
              <a:t>27/08/2021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dirty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AFC60FD-65E7-42AE-B87C-F9959718402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8203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dirty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0D83F22-9219-446E-82BC-2A01DC0651EF}" type="datetimeFigureOut">
              <a:rPr lang="en-GB"/>
              <a:pPr>
                <a:defRPr/>
              </a:pPr>
              <a:t>27/08/2021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143000"/>
            <a:ext cx="4111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dirty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30E5F17-6683-4168-911C-CBB4BD282A8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226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057275" y="1578377"/>
            <a:ext cx="7859713" cy="4301918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6110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8474" y="2822368"/>
            <a:ext cx="6441583" cy="1479767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4508" y="2274532"/>
            <a:ext cx="6414572" cy="547836"/>
          </a:xfrm>
        </p:spPr>
        <p:txBody>
          <a:bodyPr/>
          <a:lstStyle>
            <a:lvl1pPr marL="0" indent="0" algn="l">
              <a:buNone/>
              <a:defRPr sz="3600">
                <a:solidFill>
                  <a:schemeClr val="bg1">
                    <a:lumMod val="8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55380" y="2518764"/>
            <a:ext cx="1081088" cy="1080121"/>
          </a:xfrm>
        </p:spPr>
        <p:txBody>
          <a:bodyPr rtlCol="0">
            <a:normAutofit/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6" name="Donut 5"/>
          <p:cNvSpPr/>
          <p:nvPr userDrawn="1"/>
        </p:nvSpPr>
        <p:spPr>
          <a:xfrm>
            <a:off x="441129" y="2303066"/>
            <a:ext cx="1484713" cy="1484713"/>
          </a:xfrm>
          <a:prstGeom prst="donut">
            <a:avLst>
              <a:gd name="adj" fmla="val 5192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46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488543" y="2862078"/>
            <a:ext cx="1587" cy="9001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7496" y="2893418"/>
            <a:ext cx="3199847" cy="868773"/>
          </a:xfrm>
        </p:spPr>
        <p:txBody>
          <a:bodyPr>
            <a:normAutofit/>
          </a:bodyPr>
          <a:lstStyle>
            <a:lvl1pPr>
              <a:defRPr sz="47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813969" y="3041823"/>
            <a:ext cx="3195025" cy="831850"/>
          </a:xfrm>
        </p:spPr>
        <p:txBody>
          <a:bodyPr/>
          <a:lstStyle>
            <a:lvl1pPr>
              <a:defRPr sz="3600" baseline="0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Click to add subtitle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676454" y="2778434"/>
            <a:ext cx="1081088" cy="1080121"/>
          </a:xfrm>
        </p:spPr>
        <p:txBody>
          <a:bodyPr rtlCol="0">
            <a:normAutofit/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9" name="Donut 8"/>
          <p:cNvSpPr/>
          <p:nvPr userDrawn="1"/>
        </p:nvSpPr>
        <p:spPr>
          <a:xfrm>
            <a:off x="441129" y="2592474"/>
            <a:ext cx="1484713" cy="1484713"/>
          </a:xfrm>
          <a:prstGeom prst="donut">
            <a:avLst>
              <a:gd name="adj" fmla="val 5192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468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3425" y="1587405"/>
            <a:ext cx="6290846" cy="868773"/>
          </a:xfrm>
        </p:spPr>
        <p:txBody>
          <a:bodyPr>
            <a:normAutofit/>
          </a:bodyPr>
          <a:lstStyle>
            <a:lvl1pPr>
              <a:defRPr sz="47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5001" y="2739309"/>
            <a:ext cx="4647440" cy="2984518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bg1">
                    <a:lumMod val="85000"/>
                  </a:schemeClr>
                </a:solidFill>
                <a:latin typeface="+mn-lt"/>
                <a:cs typeface="Arial"/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82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15002" y="1533525"/>
            <a:ext cx="4647440" cy="1755775"/>
          </a:xfrm>
          <a:prstGeom prst="rect">
            <a:avLst/>
          </a:prstGeom>
        </p:spPr>
        <p:txBody>
          <a:bodyPr vert="horz"/>
          <a:lstStyle>
            <a:lvl1pPr algn="l"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715001" y="3771900"/>
            <a:ext cx="4647440" cy="298451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75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7490" y="1578377"/>
            <a:ext cx="7054215" cy="3939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EF7D00"/>
                </a:solidFill>
                <a:latin typeface="Arial"/>
                <a:cs typeface="Arial"/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057275" y="2063795"/>
            <a:ext cx="7916863" cy="3732094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5005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box Subhea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876300" y="1619250"/>
            <a:ext cx="4203700" cy="1187450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2000" y="1708150"/>
            <a:ext cx="2649489" cy="9921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56575F"/>
                </a:solidFill>
                <a:latin typeface="Arial"/>
                <a:cs typeface="Arial"/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114039" y="1708150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057275" y="2996418"/>
            <a:ext cx="7870825" cy="2879464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247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Icon Subhea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057275" y="1244600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057275" y="2632075"/>
            <a:ext cx="6864350" cy="3651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rgbClr val="EF7D00"/>
                </a:solidFill>
              </a:defRPr>
            </a:lvl1pPr>
            <a:lvl2pPr marL="503972" indent="0">
              <a:buNone/>
              <a:defRPr sz="1800">
                <a:solidFill>
                  <a:srgbClr val="C6093B"/>
                </a:solidFill>
              </a:defRPr>
            </a:lvl2pPr>
            <a:lvl3pPr marL="1007943" indent="0">
              <a:buNone/>
              <a:defRPr sz="1800">
                <a:solidFill>
                  <a:srgbClr val="C6093B"/>
                </a:solidFill>
              </a:defRPr>
            </a:lvl3pPr>
            <a:lvl4pPr marL="1511914" indent="0">
              <a:buNone/>
              <a:defRPr sz="1800">
                <a:solidFill>
                  <a:srgbClr val="C6093B"/>
                </a:solidFill>
              </a:defRPr>
            </a:lvl4pPr>
            <a:lvl5pPr marL="2015886" indent="0">
              <a:buNone/>
              <a:defRPr sz="1800">
                <a:solidFill>
                  <a:srgbClr val="C6093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057275" y="3005344"/>
            <a:ext cx="7870825" cy="2776478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7238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oxed su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5080000" y="1511300"/>
            <a:ext cx="3640138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080000" y="3738563"/>
            <a:ext cx="3640137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162050" y="1511300"/>
            <a:ext cx="3640138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1163638" y="3738563"/>
            <a:ext cx="3638550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1427" y="1709799"/>
            <a:ext cx="2106505" cy="172271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rgbClr val="56575F"/>
                </a:solidFill>
                <a:latin typeface="Arial"/>
                <a:cs typeface="Arial"/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338549" y="1699206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1338549" y="3944783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339152" y="1709799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5294432" y="3945045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2451426" y="3945045"/>
            <a:ext cx="2106505" cy="171016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56575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>
          <a:xfrm>
            <a:off x="6382903" y="1708607"/>
            <a:ext cx="2113983" cy="17239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56575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7"/>
          </p:nvPr>
        </p:nvSpPr>
        <p:spPr>
          <a:xfrm>
            <a:off x="6382903" y="3944782"/>
            <a:ext cx="2113983" cy="171042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56575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511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838092" y="1584325"/>
            <a:ext cx="3691671" cy="41477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5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03238" y="1584325"/>
            <a:ext cx="5138737" cy="4147724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700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  <p:sp>
        <p:nvSpPr>
          <p:cNvPr id="9" name="Table Placeholder 8"/>
          <p:cNvSpPr>
            <a:spLocks noGrp="1"/>
          </p:cNvSpPr>
          <p:nvPr>
            <p:ph type="tbl" sz="quarter" idx="10" hasCustomPrompt="1"/>
          </p:nvPr>
        </p:nvSpPr>
        <p:spPr>
          <a:xfrm>
            <a:off x="457200" y="1541463"/>
            <a:ext cx="9264650" cy="4157662"/>
          </a:xfrm>
          <a:prstGeom prst="rect">
            <a:avLst/>
          </a:prstGeom>
        </p:spPr>
        <p:txBody>
          <a:bodyPr vert="horz"/>
          <a:lstStyle>
            <a:lvl1pPr>
              <a:buNone/>
              <a:defRPr sz="2000" baseline="0">
                <a:solidFill>
                  <a:srgbClr val="EF7D00"/>
                </a:solidFill>
                <a:latin typeface="+mn-lt"/>
              </a:defRPr>
            </a:lvl1pPr>
          </a:lstStyle>
          <a:p>
            <a:r>
              <a:rPr lang="en-AU" altLang="ja-JP" dirty="0"/>
              <a:t>Click icon to insert table</a:t>
            </a:r>
            <a:endParaRPr lang="ja-JP" alt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179513"/>
            <a:ext cx="6905625" cy="361950"/>
          </a:xfrm>
          <a:prstGeom prst="rect">
            <a:avLst/>
          </a:prstGeom>
        </p:spPr>
        <p:txBody>
          <a:bodyPr vert="horz"/>
          <a:lstStyle>
            <a:lvl1pPr>
              <a:buNone/>
              <a:defRPr sz="2000" baseline="0"/>
            </a:lvl1pPr>
          </a:lstStyle>
          <a:p>
            <a:pPr lvl="0"/>
            <a:r>
              <a:rPr lang="en-AU" altLang="ja-JP" dirty="0"/>
              <a:t>Click to edit subtitle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3274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/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503239" y="1483895"/>
            <a:ext cx="9025792" cy="3938337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rgbClr val="EF7D00"/>
                </a:solidFill>
              </a:defRPr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  <p:sp>
        <p:nvSpPr>
          <p:cNvPr id="6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4565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025792" cy="536830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rgbClr val="C6093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7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0" y="894926"/>
            <a:ext cx="8954824" cy="192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0" y="896400"/>
            <a:ext cx="8954824" cy="192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Content-slide_simple_Content slide 2.png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-1" y="18699"/>
            <a:ext cx="10084565" cy="755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07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6" r:id="rId9"/>
  </p:sldLayoutIdLst>
  <p:txStyles>
    <p:titleStyle>
      <a:lvl1pPr algn="ctr" defTabSz="503238" rtl="0" eaLnBrk="1" fontAlgn="base" hangingPunct="1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77825" indent="-377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817563" indent="-3143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1844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2AD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lue-title-slide_Title slide with logos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5331"/>
            <a:ext cx="10077450" cy="7552187"/>
          </a:xfrm>
          <a:prstGeom prst="rect">
            <a:avLst/>
          </a:prstGeom>
        </p:spPr>
      </p:pic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170928" y="3234069"/>
            <a:ext cx="6003925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Main Title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63763" y="2686050"/>
            <a:ext cx="270033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Sub Title </a:t>
            </a:r>
          </a:p>
        </p:txBody>
      </p:sp>
    </p:spTree>
    <p:extLst>
      <p:ext uri="{BB962C8B-B14F-4D97-AF65-F5344CB8AC3E}">
        <p14:creationId xmlns:p14="http://schemas.microsoft.com/office/powerpoint/2010/main" val="2048421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</p:sldLayoutIdLst>
  <p:txStyles>
    <p:titleStyle>
      <a:lvl1pPr algn="l" defTabSz="503238" rtl="0" fontAlgn="base">
        <a:spcBef>
          <a:spcPct val="0"/>
        </a:spcBef>
        <a:spcAft>
          <a:spcPct val="0"/>
        </a:spcAft>
        <a:defRPr sz="5400" kern="1200">
          <a:solidFill>
            <a:schemeClr val="bg1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defRPr sz="3600" kern="1200">
          <a:solidFill>
            <a:schemeClr val="bg1">
              <a:lumMod val="75000"/>
            </a:schemeClr>
          </a:solidFill>
          <a:latin typeface="+mn-lt"/>
          <a:ea typeface="MS PGothic" panose="020B0600070205080204" pitchFamily="34" charset="-128"/>
          <a:cs typeface="+mn-cs"/>
        </a:defRPr>
      </a:lvl1pPr>
      <a:lvl2pPr marL="817563" indent="-3143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1844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349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g"/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3" Type="http://schemas.openxmlformats.org/officeDocument/2006/relationships/image" Target="../media/image14.png"/><Relationship Id="rId21" Type="http://schemas.openxmlformats.org/officeDocument/2006/relationships/image" Target="../media/image32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5" Type="http://schemas.openxmlformats.org/officeDocument/2006/relationships/image" Target="../media/image36.png"/><Relationship Id="rId2" Type="http://schemas.openxmlformats.org/officeDocument/2006/relationships/image" Target="../media/image13.png"/><Relationship Id="rId16" Type="http://schemas.openxmlformats.org/officeDocument/2006/relationships/image" Target="../media/image27.png"/><Relationship Id="rId20" Type="http://schemas.openxmlformats.org/officeDocument/2006/relationships/image" Target="../media/image3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24" Type="http://schemas.openxmlformats.org/officeDocument/2006/relationships/image" Target="../media/image35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23" Type="http://schemas.openxmlformats.org/officeDocument/2006/relationships/image" Target="../media/image34.png"/><Relationship Id="rId10" Type="http://schemas.openxmlformats.org/officeDocument/2006/relationships/image" Target="../media/image21.png"/><Relationship Id="rId19" Type="http://schemas.openxmlformats.org/officeDocument/2006/relationships/image" Target="../media/image30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Relationship Id="rId22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3">
            <a:extLst>
              <a:ext uri="{FF2B5EF4-FFF2-40B4-BE49-F238E27FC236}">
                <a16:creationId xmlns:a16="http://schemas.microsoft.com/office/drawing/2014/main" id="{C92C7812-D541-4302-8E05-DC56794E69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" b="73"/>
          <a:stretch>
            <a:fillRect/>
          </a:stretch>
        </p:blipFill>
        <p:spPr bwMode="auto">
          <a:xfrm>
            <a:off x="655371" y="2536374"/>
            <a:ext cx="1081088" cy="1080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03D8B5D6-F6D2-4336-8EAB-DB304DBD7B04}"/>
              </a:ext>
            </a:extLst>
          </p:cNvPr>
          <p:cNvSpPr txBox="1">
            <a:spLocks/>
          </p:cNvSpPr>
          <p:nvPr/>
        </p:nvSpPr>
        <p:spPr bwMode="auto">
          <a:xfrm>
            <a:off x="2330316" y="2301658"/>
            <a:ext cx="7091763" cy="1479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>
            <a:lvl1pPr algn="l" defTabSz="503238" rtl="0" fontAlgn="base"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sz="4000" dirty="0"/>
              <a:t>UCP V5</a:t>
            </a:r>
          </a:p>
          <a:p>
            <a:pPr eaLnBrk="1" hangingPunct="1"/>
            <a:r>
              <a:rPr lang="en-GB" sz="4000" dirty="0"/>
              <a:t>Feature enhancements</a:t>
            </a:r>
          </a:p>
        </p:txBody>
      </p:sp>
    </p:spTree>
    <p:extLst>
      <p:ext uri="{BB962C8B-B14F-4D97-AF65-F5344CB8AC3E}">
        <p14:creationId xmlns:p14="http://schemas.microsoft.com/office/powerpoint/2010/main" val="2651983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UCP V5 Music on hold based on station</a:t>
            </a:r>
          </a:p>
        </p:txBody>
      </p:sp>
      <p:sp>
        <p:nvSpPr>
          <p:cNvPr id="97" name="TextBox 13">
            <a:extLst>
              <a:ext uri="{FF2B5EF4-FFF2-40B4-BE49-F238E27FC236}">
                <a16:creationId xmlns:a16="http://schemas.microsoft.com/office/drawing/2014/main" id="{B2A0ACAC-7E32-4DC1-A9D2-394D11D92E1D}"/>
              </a:ext>
            </a:extLst>
          </p:cNvPr>
          <p:cNvSpPr txBox="1"/>
          <p:nvPr/>
        </p:nvSpPr>
        <p:spPr>
          <a:xfrm>
            <a:off x="503238" y="1342558"/>
            <a:ext cx="809050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5032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503238" indent="-46038" algn="l" defTabSz="5032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1006475" indent="-92075" algn="l" defTabSz="5032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511300" indent="-139700" algn="l" defTabSz="5032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2014538" indent="-185738" algn="l" defTabSz="5032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User can provide a different MOH for each call by “HOLD/TRANS with MOH” button</a:t>
            </a: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Number of VSF MOH is increased from 3 to 30</a:t>
            </a:r>
          </a:p>
          <a:p>
            <a:endParaRPr lang="en-GB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Station base MOH attributes are added in PGM111</a:t>
            </a:r>
          </a:p>
          <a:p>
            <a:endParaRPr lang="en-GB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Priority of MOH in 4.0 or previous version: 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PGM439 &gt; PGM231&gt; PGM140&gt; PGM171</a:t>
            </a:r>
            <a:endParaRPr lang="en-GB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Priority of MOH in 4.1 or later version       : 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PGM111&gt;PGM231&gt; PGM140&gt; PGM439 &gt; PGM171</a:t>
            </a:r>
            <a:endParaRPr lang="en-GB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If it is delivered to station group then PGM191 is highest priority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38779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7902"/>
            <a:ext cx="9707562" cy="564375"/>
          </a:xfrm>
        </p:spPr>
        <p:txBody>
          <a:bodyPr/>
          <a:lstStyle/>
          <a:p>
            <a:r>
              <a:rPr lang="en-GB" sz="2000" dirty="0"/>
              <a:t>UCP V5 </a:t>
            </a:r>
            <a:r>
              <a:rPr lang="en-GB" sz="2000" b="1" dirty="0">
                <a:solidFill>
                  <a:schemeClr val="tx1"/>
                </a:solidFill>
                <a:latin typeface="+mj-lt"/>
                <a:cs typeface="+mj-cs"/>
              </a:rPr>
              <a:t>Music on hold based on station</a:t>
            </a:r>
            <a:endParaRPr lang="en-GB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65683" y="992182"/>
            <a:ext cx="8955599" cy="3152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5"/>
              </a:spcBef>
              <a:buChar char="▪"/>
              <a:tabLst>
                <a:tab pos="356870" algn="l"/>
                <a:tab pos="357505" algn="l"/>
              </a:tabLst>
            </a:pPr>
            <a:r>
              <a:rPr lang="en-GB" sz="1800" spc="-100" dirty="0">
                <a:latin typeface="+mn-lt"/>
                <a:cs typeface="DejaVu Sans"/>
              </a:rPr>
              <a:t>Default </a:t>
            </a:r>
            <a:r>
              <a:rPr lang="en-GB" sz="1800" spc="-35" dirty="0">
                <a:latin typeface="+mn-lt"/>
                <a:cs typeface="DejaVu Sans"/>
              </a:rPr>
              <a:t>MOH </a:t>
            </a:r>
            <a:r>
              <a:rPr lang="en-GB" sz="1800" spc="-125" dirty="0">
                <a:latin typeface="+mn-lt"/>
                <a:cs typeface="DejaVu Sans"/>
              </a:rPr>
              <a:t>type </a:t>
            </a:r>
            <a:r>
              <a:rPr lang="en-GB" sz="1800" spc="-114" dirty="0">
                <a:latin typeface="+mn-lt"/>
                <a:cs typeface="DejaVu Sans"/>
              </a:rPr>
              <a:t>(“Default </a:t>
            </a:r>
            <a:r>
              <a:rPr lang="en-GB" sz="1800" spc="-35" dirty="0">
                <a:latin typeface="+mn-lt"/>
                <a:cs typeface="DejaVu Sans"/>
              </a:rPr>
              <a:t>MOH </a:t>
            </a:r>
            <a:r>
              <a:rPr lang="en-GB" sz="1800" spc="-100" dirty="0">
                <a:latin typeface="+mn-lt"/>
                <a:cs typeface="DejaVu Sans"/>
              </a:rPr>
              <a:t>for </a:t>
            </a:r>
            <a:r>
              <a:rPr lang="en-GB" sz="1800" spc="-95" dirty="0">
                <a:latin typeface="+mn-lt"/>
                <a:cs typeface="DejaVu Sans"/>
              </a:rPr>
              <a:t>External </a:t>
            </a:r>
            <a:r>
              <a:rPr lang="en-GB" sz="1800" spc="-100" dirty="0">
                <a:latin typeface="+mn-lt"/>
                <a:cs typeface="DejaVu Sans"/>
              </a:rPr>
              <a:t>Call” </a:t>
            </a:r>
            <a:r>
              <a:rPr lang="en-GB" sz="1800" spc="-85" dirty="0">
                <a:latin typeface="+mn-lt"/>
                <a:cs typeface="DejaVu Sans"/>
              </a:rPr>
              <a:t>/ </a:t>
            </a:r>
            <a:r>
              <a:rPr lang="en-GB" sz="1800" spc="-120" dirty="0">
                <a:latin typeface="+mn-lt"/>
                <a:cs typeface="DejaVu Sans"/>
              </a:rPr>
              <a:t>“Default </a:t>
            </a:r>
            <a:r>
              <a:rPr lang="en-GB" sz="1800" spc="-35" dirty="0">
                <a:latin typeface="+mn-lt"/>
                <a:cs typeface="DejaVu Sans"/>
              </a:rPr>
              <a:t>MOH </a:t>
            </a:r>
            <a:r>
              <a:rPr lang="en-GB" sz="1800" spc="-100" dirty="0">
                <a:latin typeface="+mn-lt"/>
                <a:cs typeface="DejaVu Sans"/>
              </a:rPr>
              <a:t>for Internal </a:t>
            </a:r>
            <a:r>
              <a:rPr lang="en-GB" sz="1800" spc="-95" dirty="0">
                <a:latin typeface="+mn-lt"/>
                <a:cs typeface="DejaVu Sans"/>
              </a:rPr>
              <a:t>Call”)</a:t>
            </a:r>
            <a:r>
              <a:rPr lang="en-GB" sz="1800" spc="110" dirty="0">
                <a:latin typeface="+mn-lt"/>
                <a:cs typeface="DejaVu Sans"/>
              </a:rPr>
              <a:t> </a:t>
            </a:r>
            <a:r>
              <a:rPr lang="en-GB" sz="1800" spc="-85" dirty="0">
                <a:latin typeface="+mn-lt"/>
                <a:cs typeface="DejaVu Sans"/>
              </a:rPr>
              <a:t>:</a:t>
            </a:r>
            <a:endParaRPr lang="en-GB" sz="1800" dirty="0">
              <a:latin typeface="+mn-lt"/>
              <a:cs typeface="DejaVu Sans"/>
            </a:endParaRPr>
          </a:p>
          <a:p>
            <a:pPr marL="353695" marR="5080" indent="2540">
              <a:lnSpc>
                <a:spcPct val="100000"/>
              </a:lnSpc>
            </a:pPr>
            <a:r>
              <a:rPr lang="en-GB" sz="1800" spc="-65" dirty="0">
                <a:latin typeface="+mn-lt"/>
                <a:cs typeface="DejaVu Sans"/>
              </a:rPr>
              <a:t>If </a:t>
            </a:r>
            <a:r>
              <a:rPr lang="en-GB" sz="1800" spc="-125" dirty="0">
                <a:latin typeface="+mn-lt"/>
                <a:cs typeface="DejaVu Sans"/>
              </a:rPr>
              <a:t>it </a:t>
            </a:r>
            <a:r>
              <a:rPr lang="en-GB" sz="1800" spc="-55" dirty="0">
                <a:latin typeface="+mn-lt"/>
                <a:cs typeface="DejaVu Sans"/>
              </a:rPr>
              <a:t>is </a:t>
            </a:r>
            <a:r>
              <a:rPr lang="en-GB" sz="1800" spc="-80" dirty="0">
                <a:latin typeface="+mn-lt"/>
                <a:cs typeface="DejaVu Sans"/>
              </a:rPr>
              <a:t>assigned </a:t>
            </a:r>
            <a:r>
              <a:rPr lang="en-GB" sz="1800" spc="-120" dirty="0">
                <a:latin typeface="+mn-lt"/>
                <a:cs typeface="DejaVu Sans"/>
              </a:rPr>
              <a:t>to </a:t>
            </a:r>
            <a:r>
              <a:rPr lang="en-GB" sz="1800" spc="-80" dirty="0">
                <a:latin typeface="+mn-lt"/>
                <a:cs typeface="DejaVu Sans"/>
              </a:rPr>
              <a:t>specific </a:t>
            </a:r>
            <a:r>
              <a:rPr lang="en-GB" sz="1800" spc="-35" dirty="0">
                <a:latin typeface="+mn-lt"/>
                <a:cs typeface="DejaVu Sans"/>
              </a:rPr>
              <a:t>MOH </a:t>
            </a:r>
            <a:r>
              <a:rPr lang="en-GB" sz="1800" spc="-125" dirty="0">
                <a:latin typeface="+mn-lt"/>
                <a:cs typeface="DejaVu Sans"/>
              </a:rPr>
              <a:t>type </a:t>
            </a:r>
            <a:r>
              <a:rPr lang="en-GB" sz="1800" spc="-50" dirty="0">
                <a:latin typeface="+mn-lt"/>
                <a:cs typeface="DejaVu Sans"/>
              </a:rPr>
              <a:t>(INT/EXT, </a:t>
            </a:r>
            <a:r>
              <a:rPr lang="en-GB" sz="1800" spc="-70" dirty="0">
                <a:latin typeface="+mn-lt"/>
                <a:cs typeface="DejaVu Sans"/>
              </a:rPr>
              <a:t>SLT, </a:t>
            </a:r>
            <a:r>
              <a:rPr lang="en-GB" sz="1800" spc="25" dirty="0">
                <a:latin typeface="+mn-lt"/>
                <a:cs typeface="DejaVu Sans"/>
              </a:rPr>
              <a:t>VSF </a:t>
            </a:r>
            <a:r>
              <a:rPr lang="en-GB" sz="1800" spc="-50" dirty="0">
                <a:latin typeface="+mn-lt"/>
                <a:cs typeface="DejaVu Sans"/>
              </a:rPr>
              <a:t>MOH) </a:t>
            </a:r>
            <a:r>
              <a:rPr lang="en-GB" sz="1800" spc="-120" dirty="0">
                <a:latin typeface="+mn-lt"/>
                <a:cs typeface="DejaVu Sans"/>
              </a:rPr>
              <a:t>then </a:t>
            </a:r>
            <a:r>
              <a:rPr lang="en-GB" sz="1800" spc="-125" dirty="0">
                <a:latin typeface="+mn-lt"/>
                <a:cs typeface="DejaVu Sans"/>
              </a:rPr>
              <a:t>it </a:t>
            </a:r>
            <a:r>
              <a:rPr lang="en-GB" sz="1800" spc="-110" dirty="0">
                <a:latin typeface="+mn-lt"/>
                <a:cs typeface="DejaVu Sans"/>
              </a:rPr>
              <a:t>has higher priority </a:t>
            </a:r>
            <a:r>
              <a:rPr lang="en-GB" sz="1800" spc="-114" dirty="0">
                <a:latin typeface="+mn-lt"/>
                <a:cs typeface="DejaVu Sans"/>
              </a:rPr>
              <a:t>than </a:t>
            </a:r>
            <a:r>
              <a:rPr lang="en-GB" sz="1800" spc="-330" dirty="0">
                <a:latin typeface="+mn-lt"/>
                <a:cs typeface="DejaVu Sans"/>
              </a:rPr>
              <a:t> </a:t>
            </a:r>
            <a:r>
              <a:rPr lang="en-GB" sz="1800" spc="-70" dirty="0">
                <a:latin typeface="+mn-lt"/>
                <a:cs typeface="DejaVu Sans"/>
              </a:rPr>
              <a:t>the others, the </a:t>
            </a:r>
            <a:r>
              <a:rPr lang="en-GB" sz="1800" spc="-80" dirty="0">
                <a:latin typeface="+mn-lt"/>
                <a:cs typeface="DejaVu Sans"/>
              </a:rPr>
              <a:t>assigned </a:t>
            </a:r>
            <a:r>
              <a:rPr lang="en-GB" sz="1800" spc="-35" dirty="0">
                <a:latin typeface="+mn-lt"/>
                <a:cs typeface="DejaVu Sans"/>
              </a:rPr>
              <a:t>MOH </a:t>
            </a:r>
            <a:r>
              <a:rPr lang="en-GB" sz="1800" spc="-125" dirty="0">
                <a:latin typeface="+mn-lt"/>
                <a:cs typeface="DejaVu Sans"/>
              </a:rPr>
              <a:t>type </a:t>
            </a:r>
            <a:r>
              <a:rPr lang="en-GB" sz="1800" spc="-55" dirty="0">
                <a:latin typeface="+mn-lt"/>
                <a:cs typeface="DejaVu Sans"/>
              </a:rPr>
              <a:t>is </a:t>
            </a:r>
            <a:r>
              <a:rPr lang="en-GB" sz="1800" spc="-110" dirty="0">
                <a:latin typeface="+mn-lt"/>
                <a:cs typeface="DejaVu Sans"/>
              </a:rPr>
              <a:t>provided </a:t>
            </a:r>
            <a:r>
              <a:rPr lang="en-GB" sz="1800" spc="-120" dirty="0">
                <a:latin typeface="+mn-lt"/>
                <a:cs typeface="DejaVu Sans"/>
              </a:rPr>
              <a:t>to  the </a:t>
            </a:r>
            <a:r>
              <a:rPr lang="en-GB" sz="1800" spc="-100" dirty="0">
                <a:latin typeface="+mn-lt"/>
                <a:cs typeface="DejaVu Sans"/>
              </a:rPr>
              <a:t>held</a:t>
            </a:r>
            <a:r>
              <a:rPr lang="en-GB" sz="1800" spc="-225" dirty="0">
                <a:latin typeface="+mn-lt"/>
                <a:cs typeface="DejaVu Sans"/>
              </a:rPr>
              <a:t> </a:t>
            </a:r>
            <a:r>
              <a:rPr lang="en-GB" sz="1800" spc="-100" dirty="0">
                <a:latin typeface="+mn-lt"/>
                <a:cs typeface="DejaVu Sans"/>
              </a:rPr>
              <a:t>device</a:t>
            </a:r>
            <a:endParaRPr lang="en-GB" sz="1800" dirty="0">
              <a:latin typeface="+mn-lt"/>
              <a:cs typeface="DejaVu San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en-GB" sz="1800" dirty="0">
              <a:latin typeface="+mn-lt"/>
              <a:cs typeface="DejaVu Sans"/>
            </a:endParaRPr>
          </a:p>
          <a:p>
            <a:pPr marL="356870" indent="-344805">
              <a:lnSpc>
                <a:spcPct val="100000"/>
              </a:lnSpc>
              <a:spcBef>
                <a:spcPts val="5"/>
              </a:spcBef>
              <a:buChar char="▪"/>
              <a:tabLst>
                <a:tab pos="356870" algn="l"/>
                <a:tab pos="357505" algn="l"/>
              </a:tabLst>
            </a:pPr>
            <a:r>
              <a:rPr lang="en-GB" sz="1800" spc="-95" dirty="0">
                <a:latin typeface="+mn-lt"/>
                <a:cs typeface="DejaVu Sans"/>
              </a:rPr>
              <a:t>Override </a:t>
            </a:r>
            <a:r>
              <a:rPr lang="en-GB" sz="1800" spc="-105" dirty="0">
                <a:latin typeface="+mn-lt"/>
                <a:cs typeface="DejaVu Sans"/>
              </a:rPr>
              <a:t>option </a:t>
            </a:r>
            <a:r>
              <a:rPr lang="en-GB" sz="1800" spc="-110" dirty="0">
                <a:latin typeface="+mn-lt"/>
                <a:cs typeface="DejaVu Sans"/>
              </a:rPr>
              <a:t>(“Override </a:t>
            </a:r>
            <a:r>
              <a:rPr lang="en-GB" sz="1800" spc="-35" dirty="0">
                <a:latin typeface="+mn-lt"/>
                <a:cs typeface="DejaVu Sans"/>
              </a:rPr>
              <a:t>MOH </a:t>
            </a:r>
            <a:r>
              <a:rPr lang="en-GB" sz="1800" spc="-95" dirty="0">
                <a:latin typeface="+mn-lt"/>
                <a:cs typeface="DejaVu Sans"/>
              </a:rPr>
              <a:t>of External </a:t>
            </a:r>
            <a:r>
              <a:rPr lang="en-GB" sz="1800" spc="-75" dirty="0">
                <a:latin typeface="+mn-lt"/>
                <a:cs typeface="DejaVu Sans"/>
              </a:rPr>
              <a:t>CPN(231)” </a:t>
            </a:r>
            <a:r>
              <a:rPr lang="en-GB" sz="1800" spc="-85" dirty="0">
                <a:latin typeface="+mn-lt"/>
                <a:cs typeface="DejaVu Sans"/>
              </a:rPr>
              <a:t>/ </a:t>
            </a:r>
            <a:r>
              <a:rPr lang="en-GB" sz="1800" spc="-114" dirty="0">
                <a:latin typeface="+mn-lt"/>
                <a:cs typeface="DejaVu Sans"/>
              </a:rPr>
              <a:t>“Override </a:t>
            </a:r>
            <a:r>
              <a:rPr lang="en-GB" sz="1800" spc="-35" dirty="0">
                <a:latin typeface="+mn-lt"/>
                <a:cs typeface="DejaVu Sans"/>
              </a:rPr>
              <a:t>MOH </a:t>
            </a:r>
            <a:r>
              <a:rPr lang="en-GB" sz="1800" spc="-95" dirty="0">
                <a:latin typeface="+mn-lt"/>
                <a:cs typeface="DejaVu Sans"/>
              </a:rPr>
              <a:t>of </a:t>
            </a:r>
            <a:r>
              <a:rPr lang="en-GB" sz="1800" spc="5" dirty="0">
                <a:latin typeface="+mn-lt"/>
                <a:cs typeface="DejaVu Sans"/>
              </a:rPr>
              <a:t>CO</a:t>
            </a:r>
            <a:r>
              <a:rPr lang="en-GB" sz="1800" spc="110" dirty="0">
                <a:latin typeface="+mn-lt"/>
                <a:cs typeface="DejaVu Sans"/>
              </a:rPr>
              <a:t> </a:t>
            </a:r>
            <a:r>
              <a:rPr lang="en-GB" sz="1800" spc="-114" dirty="0">
                <a:latin typeface="+mn-lt"/>
                <a:cs typeface="DejaVu Sans"/>
              </a:rPr>
              <a:t>line(140)”)</a:t>
            </a:r>
            <a:endParaRPr lang="en-GB" sz="1800" dirty="0">
              <a:latin typeface="+mn-lt"/>
              <a:cs typeface="DejaVu Sans"/>
            </a:endParaRPr>
          </a:p>
          <a:p>
            <a:pPr marL="356870">
              <a:lnSpc>
                <a:spcPct val="100000"/>
              </a:lnSpc>
            </a:pPr>
            <a:r>
              <a:rPr lang="en-GB" sz="1800" spc="-65" dirty="0">
                <a:latin typeface="+mn-lt"/>
                <a:cs typeface="DejaVu Sans"/>
              </a:rPr>
              <a:t>If </a:t>
            </a:r>
            <a:r>
              <a:rPr lang="en-GB" sz="1800" spc="-125" dirty="0">
                <a:latin typeface="+mn-lt"/>
                <a:cs typeface="DejaVu Sans"/>
              </a:rPr>
              <a:t>it </a:t>
            </a:r>
            <a:r>
              <a:rPr lang="en-GB" sz="1800" spc="-55" dirty="0">
                <a:latin typeface="+mn-lt"/>
                <a:cs typeface="DejaVu Sans"/>
              </a:rPr>
              <a:t>is </a:t>
            </a:r>
            <a:r>
              <a:rPr lang="en-GB" sz="1800" spc="-25" dirty="0">
                <a:latin typeface="+mn-lt"/>
                <a:cs typeface="DejaVu Sans"/>
              </a:rPr>
              <a:t>ON </a:t>
            </a:r>
            <a:r>
              <a:rPr lang="en-GB" sz="1800" spc="-120" dirty="0">
                <a:latin typeface="+mn-lt"/>
                <a:cs typeface="DejaVu Sans"/>
              </a:rPr>
              <a:t>then </a:t>
            </a:r>
            <a:r>
              <a:rPr lang="en-GB" sz="1800" spc="-100" dirty="0">
                <a:latin typeface="+mn-lt"/>
                <a:cs typeface="DejaVu Sans"/>
              </a:rPr>
              <a:t>station </a:t>
            </a:r>
            <a:r>
              <a:rPr lang="en-GB" sz="1800" spc="-80" dirty="0">
                <a:latin typeface="+mn-lt"/>
                <a:cs typeface="DejaVu Sans"/>
              </a:rPr>
              <a:t>base </a:t>
            </a:r>
            <a:r>
              <a:rPr lang="en-GB" sz="1800" spc="-35" dirty="0">
                <a:latin typeface="+mn-lt"/>
                <a:cs typeface="DejaVu Sans"/>
              </a:rPr>
              <a:t>MOH </a:t>
            </a:r>
            <a:r>
              <a:rPr lang="en-GB" sz="1800" spc="-105" dirty="0">
                <a:latin typeface="+mn-lt"/>
                <a:cs typeface="DejaVu Sans"/>
              </a:rPr>
              <a:t>option override</a:t>
            </a:r>
            <a:r>
              <a:rPr lang="en-GB" sz="1800" spc="-90" dirty="0">
                <a:latin typeface="+mn-lt"/>
                <a:cs typeface="DejaVu Sans"/>
              </a:rPr>
              <a:t> </a:t>
            </a:r>
            <a:r>
              <a:rPr lang="en-GB" sz="1800" spc="-75" dirty="0">
                <a:latin typeface="+mn-lt"/>
                <a:cs typeface="DejaVu Sans"/>
              </a:rPr>
              <a:t>PGM231/140</a:t>
            </a:r>
            <a:endParaRPr lang="en-GB" sz="1800" dirty="0">
              <a:latin typeface="+mn-lt"/>
              <a:cs typeface="DejaVu San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en-GB" sz="1800" dirty="0">
              <a:latin typeface="+mn-lt"/>
              <a:cs typeface="DejaVu Sans"/>
            </a:endParaRPr>
          </a:p>
          <a:p>
            <a:pPr marL="356870" indent="-344805">
              <a:lnSpc>
                <a:spcPct val="100000"/>
              </a:lnSpc>
              <a:buChar char="▪"/>
              <a:tabLst>
                <a:tab pos="356870" algn="l"/>
                <a:tab pos="357505" algn="l"/>
              </a:tabLst>
            </a:pPr>
            <a:r>
              <a:rPr lang="en-GB" sz="1800" spc="-70" dirty="0">
                <a:latin typeface="+mn-lt"/>
                <a:cs typeface="DejaVu Sans"/>
              </a:rPr>
              <a:t>Select </a:t>
            </a:r>
            <a:r>
              <a:rPr lang="en-GB" sz="1800" spc="-35" dirty="0">
                <a:latin typeface="+mn-lt"/>
                <a:cs typeface="DejaVu Sans"/>
              </a:rPr>
              <a:t>MOH </a:t>
            </a:r>
            <a:r>
              <a:rPr lang="en-GB" sz="1800" spc="-125" dirty="0">
                <a:latin typeface="+mn-lt"/>
                <a:cs typeface="DejaVu Sans"/>
              </a:rPr>
              <a:t>type </a:t>
            </a:r>
            <a:r>
              <a:rPr lang="en-GB" sz="1800" spc="-100" dirty="0">
                <a:latin typeface="+mn-lt"/>
                <a:cs typeface="DejaVu Sans"/>
              </a:rPr>
              <a:t>for </a:t>
            </a:r>
            <a:r>
              <a:rPr lang="en-GB" sz="1800" spc="-80" dirty="0">
                <a:latin typeface="+mn-lt"/>
                <a:cs typeface="DejaVu Sans"/>
              </a:rPr>
              <a:t>zone </a:t>
            </a:r>
            <a:r>
              <a:rPr lang="en-GB" sz="1800" spc="-105" dirty="0">
                <a:latin typeface="+mn-lt"/>
                <a:cs typeface="DejaVu Sans"/>
              </a:rPr>
              <a:t>and</a:t>
            </a:r>
            <a:r>
              <a:rPr lang="en-GB" sz="1800" spc="-135" dirty="0">
                <a:latin typeface="+mn-lt"/>
                <a:cs typeface="DejaVu Sans"/>
              </a:rPr>
              <a:t> </a:t>
            </a:r>
            <a:r>
              <a:rPr lang="en-GB" sz="1800" spc="-110" dirty="0">
                <a:latin typeface="+mn-lt"/>
                <a:cs typeface="DejaVu Sans"/>
              </a:rPr>
              <a:t>system</a:t>
            </a:r>
            <a:endParaRPr lang="en-GB" sz="1800" dirty="0">
              <a:latin typeface="+mn-lt"/>
              <a:cs typeface="DejaVu Sans"/>
            </a:endParaRPr>
          </a:p>
          <a:p>
            <a:pPr marL="356870" marR="2267585">
              <a:lnSpc>
                <a:spcPct val="100000"/>
              </a:lnSpc>
            </a:pPr>
            <a:r>
              <a:rPr lang="en-GB" sz="1800" spc="-35" dirty="0">
                <a:latin typeface="+mn-lt"/>
                <a:cs typeface="DejaVu Sans"/>
              </a:rPr>
              <a:t>MOH </a:t>
            </a:r>
            <a:r>
              <a:rPr lang="en-GB" sz="1800" spc="-125" dirty="0">
                <a:latin typeface="+mn-lt"/>
                <a:cs typeface="DejaVu Sans"/>
              </a:rPr>
              <a:t>type </a:t>
            </a:r>
            <a:r>
              <a:rPr lang="en-GB" sz="1800" spc="-55" dirty="0">
                <a:latin typeface="+mn-lt"/>
                <a:cs typeface="DejaVu Sans"/>
              </a:rPr>
              <a:t>is </a:t>
            </a:r>
            <a:r>
              <a:rPr lang="en-GB" sz="1800" spc="-90" dirty="0">
                <a:latin typeface="+mn-lt"/>
                <a:cs typeface="DejaVu Sans"/>
              </a:rPr>
              <a:t>selected </a:t>
            </a:r>
            <a:r>
              <a:rPr lang="en-GB" sz="1800" spc="-95" dirty="0">
                <a:latin typeface="+mn-lt"/>
                <a:cs typeface="DejaVu Sans"/>
              </a:rPr>
              <a:t>according </a:t>
            </a:r>
            <a:r>
              <a:rPr lang="en-GB" sz="1800" spc="-120" dirty="0">
                <a:latin typeface="+mn-lt"/>
                <a:cs typeface="DejaVu Sans"/>
              </a:rPr>
              <a:t>to </a:t>
            </a:r>
            <a:r>
              <a:rPr lang="en-GB" sz="1800" spc="-100" dirty="0">
                <a:latin typeface="+mn-lt"/>
                <a:cs typeface="DejaVu Sans"/>
              </a:rPr>
              <a:t>held device </a:t>
            </a:r>
            <a:r>
              <a:rPr lang="en-GB" sz="1800" spc="-95" dirty="0">
                <a:latin typeface="+mn-lt"/>
                <a:cs typeface="DejaVu Sans"/>
              </a:rPr>
              <a:t>if </a:t>
            </a:r>
            <a:r>
              <a:rPr lang="en-GB" sz="1800" spc="-125" dirty="0">
                <a:latin typeface="+mn-lt"/>
                <a:cs typeface="DejaVu Sans"/>
              </a:rPr>
              <a:t>it </a:t>
            </a:r>
            <a:r>
              <a:rPr lang="en-GB" sz="1800" spc="-55" dirty="0">
                <a:latin typeface="+mn-lt"/>
                <a:cs typeface="DejaVu Sans"/>
              </a:rPr>
              <a:t>is </a:t>
            </a:r>
            <a:r>
              <a:rPr lang="en-GB" sz="1800" spc="25" dirty="0">
                <a:latin typeface="+mn-lt"/>
                <a:cs typeface="DejaVu Sans"/>
              </a:rPr>
              <a:t>OFF </a:t>
            </a:r>
            <a:r>
              <a:rPr lang="en-GB" sz="1800" spc="-210" dirty="0">
                <a:latin typeface="+mn-lt"/>
                <a:cs typeface="DejaVu Sans"/>
              </a:rPr>
              <a:t>(default)  </a:t>
            </a:r>
            <a:r>
              <a:rPr lang="en-GB" sz="1800" spc="-35" dirty="0">
                <a:latin typeface="+mn-lt"/>
                <a:cs typeface="DejaVu Sans"/>
              </a:rPr>
              <a:t>MOH </a:t>
            </a:r>
            <a:r>
              <a:rPr lang="en-GB" sz="1800" spc="-125" dirty="0">
                <a:latin typeface="+mn-lt"/>
                <a:cs typeface="DejaVu Sans"/>
              </a:rPr>
              <a:t>type </a:t>
            </a:r>
            <a:r>
              <a:rPr lang="en-GB" sz="1800" spc="-55" dirty="0">
                <a:latin typeface="+mn-lt"/>
                <a:cs typeface="DejaVu Sans"/>
              </a:rPr>
              <a:t>is </a:t>
            </a:r>
            <a:r>
              <a:rPr lang="en-GB" sz="1800" spc="-90" dirty="0">
                <a:latin typeface="+mn-lt"/>
                <a:cs typeface="DejaVu Sans"/>
              </a:rPr>
              <a:t>selected </a:t>
            </a:r>
            <a:r>
              <a:rPr lang="en-GB" sz="1800" spc="-95" dirty="0">
                <a:latin typeface="+mn-lt"/>
                <a:cs typeface="DejaVu Sans"/>
              </a:rPr>
              <a:t>according </a:t>
            </a:r>
            <a:r>
              <a:rPr lang="en-GB" sz="1800" spc="-120" dirty="0">
                <a:latin typeface="+mn-lt"/>
                <a:cs typeface="DejaVu Sans"/>
              </a:rPr>
              <a:t>to </a:t>
            </a:r>
            <a:r>
              <a:rPr lang="en-GB" sz="1800" spc="-100" dirty="0">
                <a:latin typeface="+mn-lt"/>
                <a:cs typeface="DejaVu Sans"/>
              </a:rPr>
              <a:t>holding device </a:t>
            </a:r>
            <a:r>
              <a:rPr lang="en-GB" sz="1800" spc="-95" dirty="0">
                <a:latin typeface="+mn-lt"/>
                <a:cs typeface="DejaVu Sans"/>
              </a:rPr>
              <a:t>if </a:t>
            </a:r>
            <a:r>
              <a:rPr lang="en-GB" sz="1800" spc="-125" dirty="0">
                <a:latin typeface="+mn-lt"/>
                <a:cs typeface="DejaVu Sans"/>
              </a:rPr>
              <a:t>it </a:t>
            </a:r>
            <a:r>
              <a:rPr lang="en-GB" sz="1800" spc="-55" dirty="0">
                <a:latin typeface="+mn-lt"/>
                <a:cs typeface="DejaVu Sans"/>
              </a:rPr>
              <a:t>is</a:t>
            </a:r>
            <a:r>
              <a:rPr lang="en-GB" sz="1800" spc="210" dirty="0">
                <a:latin typeface="+mn-lt"/>
                <a:cs typeface="DejaVu Sans"/>
              </a:rPr>
              <a:t> </a:t>
            </a:r>
            <a:r>
              <a:rPr lang="en-GB" sz="1800" spc="-25" dirty="0">
                <a:latin typeface="+mn-lt"/>
                <a:cs typeface="DejaVu Sans"/>
              </a:rPr>
              <a:t>ON</a:t>
            </a:r>
            <a:endParaRPr lang="en-GB" sz="1800" dirty="0">
              <a:latin typeface="+mn-lt"/>
              <a:cs typeface="DejaVu San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</p:txBody>
      </p:sp>
      <p:grpSp>
        <p:nvGrpSpPr>
          <p:cNvPr id="4" name="object 5">
            <a:extLst>
              <a:ext uri="{FF2B5EF4-FFF2-40B4-BE49-F238E27FC236}">
                <a16:creationId xmlns:a16="http://schemas.microsoft.com/office/drawing/2014/main" id="{D7A7656F-6AF6-41DE-989B-30D75D96D7DB}"/>
              </a:ext>
            </a:extLst>
          </p:cNvPr>
          <p:cNvGrpSpPr/>
          <p:nvPr/>
        </p:nvGrpSpPr>
        <p:grpSpPr>
          <a:xfrm>
            <a:off x="365682" y="4144327"/>
            <a:ext cx="8694341" cy="2601706"/>
            <a:chOff x="638553" y="1232915"/>
            <a:chExt cx="8333740" cy="2103120"/>
          </a:xfrm>
        </p:grpSpPr>
        <p:sp>
          <p:nvSpPr>
            <p:cNvPr id="5" name="object 6">
              <a:extLst>
                <a:ext uri="{FF2B5EF4-FFF2-40B4-BE49-F238E27FC236}">
                  <a16:creationId xmlns:a16="http://schemas.microsoft.com/office/drawing/2014/main" id="{4F9FD057-B648-46E7-93F5-0BF9A32420FB}"/>
                </a:ext>
              </a:extLst>
            </p:cNvPr>
            <p:cNvSpPr/>
            <p:nvPr/>
          </p:nvSpPr>
          <p:spPr>
            <a:xfrm>
              <a:off x="647699" y="1607820"/>
              <a:ext cx="8314944" cy="135178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7">
              <a:extLst>
                <a:ext uri="{FF2B5EF4-FFF2-40B4-BE49-F238E27FC236}">
                  <a16:creationId xmlns:a16="http://schemas.microsoft.com/office/drawing/2014/main" id="{472CD9E6-BB01-4480-956D-969F34FA2055}"/>
                </a:ext>
              </a:extLst>
            </p:cNvPr>
            <p:cNvSpPr/>
            <p:nvPr/>
          </p:nvSpPr>
          <p:spPr>
            <a:xfrm>
              <a:off x="643125" y="1603247"/>
              <a:ext cx="8324215" cy="1361440"/>
            </a:xfrm>
            <a:custGeom>
              <a:avLst/>
              <a:gdLst/>
              <a:ahLst/>
              <a:cxnLst/>
              <a:rect l="l" t="t" r="r" b="b"/>
              <a:pathLst>
                <a:path w="8324215" h="1361439">
                  <a:moveTo>
                    <a:pt x="0" y="1360932"/>
                  </a:moveTo>
                  <a:lnTo>
                    <a:pt x="8324088" y="1360932"/>
                  </a:lnTo>
                  <a:lnTo>
                    <a:pt x="8324088" y="0"/>
                  </a:lnTo>
                  <a:lnTo>
                    <a:pt x="0" y="0"/>
                  </a:lnTo>
                  <a:lnTo>
                    <a:pt x="0" y="1360932"/>
                  </a:lnTo>
                  <a:close/>
                </a:path>
              </a:pathLst>
            </a:custGeom>
            <a:ln w="9144">
              <a:solidFill>
                <a:srgbClr val="00AF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8">
              <a:extLst>
                <a:ext uri="{FF2B5EF4-FFF2-40B4-BE49-F238E27FC236}">
                  <a16:creationId xmlns:a16="http://schemas.microsoft.com/office/drawing/2014/main" id="{6ADBDDA1-05B2-4B17-A3B4-A0E48EBC2259}"/>
                </a:ext>
              </a:extLst>
            </p:cNvPr>
            <p:cNvSpPr/>
            <p:nvPr/>
          </p:nvSpPr>
          <p:spPr>
            <a:xfrm>
              <a:off x="7254240" y="1242060"/>
              <a:ext cx="1597152" cy="208483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9">
              <a:extLst>
                <a:ext uri="{FF2B5EF4-FFF2-40B4-BE49-F238E27FC236}">
                  <a16:creationId xmlns:a16="http://schemas.microsoft.com/office/drawing/2014/main" id="{10BD824D-2A8B-430D-8E8F-252804B0F203}"/>
                </a:ext>
              </a:extLst>
            </p:cNvPr>
            <p:cNvSpPr/>
            <p:nvPr/>
          </p:nvSpPr>
          <p:spPr>
            <a:xfrm>
              <a:off x="7249667" y="1237487"/>
              <a:ext cx="1606550" cy="2094230"/>
            </a:xfrm>
            <a:custGeom>
              <a:avLst/>
              <a:gdLst/>
              <a:ahLst/>
              <a:cxnLst/>
              <a:rect l="l" t="t" r="r" b="b"/>
              <a:pathLst>
                <a:path w="1606550" h="2094229">
                  <a:moveTo>
                    <a:pt x="0" y="2093976"/>
                  </a:moveTo>
                  <a:lnTo>
                    <a:pt x="1606296" y="2093976"/>
                  </a:lnTo>
                  <a:lnTo>
                    <a:pt x="1606296" y="0"/>
                  </a:lnTo>
                  <a:lnTo>
                    <a:pt x="0" y="0"/>
                  </a:lnTo>
                  <a:lnTo>
                    <a:pt x="0" y="2093976"/>
                  </a:lnTo>
                  <a:close/>
                </a:path>
              </a:pathLst>
            </a:custGeom>
            <a:ln w="9144">
              <a:solidFill>
                <a:srgbClr val="00AF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291713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7902"/>
            <a:ext cx="9707562" cy="564375"/>
          </a:xfrm>
        </p:spPr>
        <p:txBody>
          <a:bodyPr/>
          <a:lstStyle/>
          <a:p>
            <a:r>
              <a:rPr lang="en-GB" sz="2000" dirty="0"/>
              <a:t>4. UCP V5 – Music on Hold Buttons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8908" y="1076157"/>
            <a:ext cx="809050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“HOLD with MOH xx” and “TRANS with MOH xx” button can be made on flexible button</a:t>
            </a:r>
          </a:p>
          <a:p>
            <a:endParaRPr lang="en-GB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To make “HOLD with MOH xx” button:</a:t>
            </a: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By Web admin: select “Programming(PGM code)” + “1*” + “00~37” + [SAVE]</a:t>
            </a: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By button PGM on phone: [PGM] + flex button + [PGM] + “1*” + “00~37” + [SAVE]</a:t>
            </a: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To make “TRANS with MOH xx” button:</a:t>
            </a: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By Web admin: select “Programming(PGM code)” + “1#” + “00~37” + [SAVE]</a:t>
            </a: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By button PGM on phone: [PGM] + flex button + [PGM] + “1#”” + “00~37” + [SAVE]</a:t>
            </a: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MOH type 00 means station default MOH that is assigned in PGM 111</a:t>
            </a: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01: INT/EXT1,02:EXT2,03:VSFMOH1,04~08:SLTMOH1~5,09~37:VSFMOH2~30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701585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7902"/>
            <a:ext cx="9707562" cy="564375"/>
          </a:xfrm>
        </p:spPr>
        <p:txBody>
          <a:bodyPr/>
          <a:lstStyle/>
          <a:p>
            <a:r>
              <a:rPr lang="en-GB" sz="2000" dirty="0"/>
              <a:t>UCP V5 SMDR Enhancements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3716" y="3431065"/>
            <a:ext cx="8871623" cy="1225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6870" indent="-344805">
              <a:spcBef>
                <a:spcPts val="105"/>
              </a:spcBef>
              <a:buFontTx/>
              <a:buChar char="▪"/>
              <a:tabLst>
                <a:tab pos="356870" algn="l"/>
                <a:tab pos="357505" algn="l"/>
              </a:tabLst>
            </a:pPr>
            <a:r>
              <a:rPr lang="en-GB" sz="1800" spc="-100" dirty="0">
                <a:latin typeface="+mn-lt"/>
              </a:rPr>
              <a:t>ICM (internal) SMDR Original Call Information </a:t>
            </a:r>
            <a:r>
              <a:rPr lang="en-GB" sz="1800" spc="-110" dirty="0">
                <a:latin typeface="DejaVu Sans"/>
                <a:cs typeface="DejaVu Sans"/>
              </a:rPr>
              <a:t>is provided for pick up and group call. SMDR ICM CPN Info ON</a:t>
            </a:r>
            <a:endParaRPr lang="en-GB" sz="1800" spc="-145" dirty="0">
              <a:latin typeface="DejaVu Sans"/>
              <a:cs typeface="DejaVu Sans"/>
            </a:endParaRPr>
          </a:p>
          <a:p>
            <a:pPr marL="356870" indent="-344805">
              <a:spcBef>
                <a:spcPts val="105"/>
              </a:spcBef>
              <a:buFontTx/>
              <a:buChar char="▪"/>
              <a:tabLst>
                <a:tab pos="356870" algn="l"/>
                <a:tab pos="357505" algn="l"/>
              </a:tabLst>
            </a:pPr>
            <a:endParaRPr lang="en-GB" sz="1800" dirty="0">
              <a:latin typeface="DejaVu Sans"/>
              <a:cs typeface="DejaVu Sans"/>
            </a:endParaRPr>
          </a:p>
          <a:p>
            <a:pPr marL="356870" indent="-344805">
              <a:lnSpc>
                <a:spcPct val="100000"/>
              </a:lnSpc>
              <a:spcBef>
                <a:spcPts val="105"/>
              </a:spcBef>
              <a:buChar char="▪"/>
              <a:tabLst>
                <a:tab pos="356870" algn="l"/>
                <a:tab pos="357505" algn="l"/>
              </a:tabLst>
            </a:pPr>
            <a:endParaRPr lang="en-GB" sz="1800" dirty="0"/>
          </a:p>
        </p:txBody>
      </p:sp>
      <p:grpSp>
        <p:nvGrpSpPr>
          <p:cNvPr id="9" name="object 16">
            <a:extLst>
              <a:ext uri="{FF2B5EF4-FFF2-40B4-BE49-F238E27FC236}">
                <a16:creationId xmlns:a16="http://schemas.microsoft.com/office/drawing/2014/main" id="{78F7A179-1BEA-41D1-834F-3278321DD773}"/>
              </a:ext>
            </a:extLst>
          </p:cNvPr>
          <p:cNvGrpSpPr/>
          <p:nvPr/>
        </p:nvGrpSpPr>
        <p:grpSpPr>
          <a:xfrm>
            <a:off x="656844" y="1921822"/>
            <a:ext cx="8318500" cy="1031875"/>
            <a:chOff x="647702" y="1613912"/>
            <a:chExt cx="8318500" cy="1031875"/>
          </a:xfrm>
        </p:grpSpPr>
        <p:sp>
          <p:nvSpPr>
            <p:cNvPr id="10" name="object 17">
              <a:extLst>
                <a:ext uri="{FF2B5EF4-FFF2-40B4-BE49-F238E27FC236}">
                  <a16:creationId xmlns:a16="http://schemas.microsoft.com/office/drawing/2014/main" id="{A2C16405-ED56-4966-A37A-B6AE81A79F3E}"/>
                </a:ext>
              </a:extLst>
            </p:cNvPr>
            <p:cNvSpPr/>
            <p:nvPr/>
          </p:nvSpPr>
          <p:spPr>
            <a:xfrm>
              <a:off x="656844" y="1623060"/>
              <a:ext cx="8299704" cy="10134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8">
              <a:extLst>
                <a:ext uri="{FF2B5EF4-FFF2-40B4-BE49-F238E27FC236}">
                  <a16:creationId xmlns:a16="http://schemas.microsoft.com/office/drawing/2014/main" id="{D4C9E990-CECB-4175-9A9C-7BDAB98830A5}"/>
                </a:ext>
              </a:extLst>
            </p:cNvPr>
            <p:cNvSpPr/>
            <p:nvPr/>
          </p:nvSpPr>
          <p:spPr>
            <a:xfrm>
              <a:off x="652274" y="1618484"/>
              <a:ext cx="8308975" cy="1022985"/>
            </a:xfrm>
            <a:custGeom>
              <a:avLst/>
              <a:gdLst/>
              <a:ahLst/>
              <a:cxnLst/>
              <a:rect l="l" t="t" r="r" b="b"/>
              <a:pathLst>
                <a:path w="8308975" h="1022985">
                  <a:moveTo>
                    <a:pt x="0" y="1022607"/>
                  </a:moveTo>
                  <a:lnTo>
                    <a:pt x="8308848" y="1022607"/>
                  </a:lnTo>
                  <a:lnTo>
                    <a:pt x="8308848" y="0"/>
                  </a:lnTo>
                  <a:lnTo>
                    <a:pt x="0" y="0"/>
                  </a:lnTo>
                  <a:lnTo>
                    <a:pt x="0" y="1022607"/>
                  </a:lnTo>
                  <a:close/>
                </a:path>
              </a:pathLst>
            </a:custGeom>
            <a:ln w="9144">
              <a:solidFill>
                <a:srgbClr val="00AF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9">
              <a:extLst>
                <a:ext uri="{FF2B5EF4-FFF2-40B4-BE49-F238E27FC236}">
                  <a16:creationId xmlns:a16="http://schemas.microsoft.com/office/drawing/2014/main" id="{8BADA29A-AEC0-4EA1-8F0F-B5C35D13F241}"/>
                </a:ext>
              </a:extLst>
            </p:cNvPr>
            <p:cNvSpPr/>
            <p:nvPr/>
          </p:nvSpPr>
          <p:spPr>
            <a:xfrm>
              <a:off x="3396234" y="2023109"/>
              <a:ext cx="4067810" cy="283845"/>
            </a:xfrm>
            <a:custGeom>
              <a:avLst/>
              <a:gdLst/>
              <a:ahLst/>
              <a:cxnLst/>
              <a:rect l="l" t="t" r="r" b="b"/>
              <a:pathLst>
                <a:path w="4067809" h="283844">
                  <a:moveTo>
                    <a:pt x="0" y="47244"/>
                  </a:moveTo>
                  <a:lnTo>
                    <a:pt x="3720" y="28878"/>
                  </a:lnTo>
                  <a:lnTo>
                    <a:pt x="13858" y="13858"/>
                  </a:lnTo>
                  <a:lnTo>
                    <a:pt x="28878" y="3720"/>
                  </a:lnTo>
                  <a:lnTo>
                    <a:pt x="47244" y="0"/>
                  </a:lnTo>
                  <a:lnTo>
                    <a:pt x="4020312" y="0"/>
                  </a:lnTo>
                  <a:lnTo>
                    <a:pt x="4038677" y="3720"/>
                  </a:lnTo>
                  <a:lnTo>
                    <a:pt x="4053697" y="13858"/>
                  </a:lnTo>
                  <a:lnTo>
                    <a:pt x="4063835" y="28878"/>
                  </a:lnTo>
                  <a:lnTo>
                    <a:pt x="4067556" y="47244"/>
                  </a:lnTo>
                  <a:lnTo>
                    <a:pt x="4067556" y="236220"/>
                  </a:lnTo>
                  <a:lnTo>
                    <a:pt x="4063835" y="254585"/>
                  </a:lnTo>
                  <a:lnTo>
                    <a:pt x="4053697" y="269605"/>
                  </a:lnTo>
                  <a:lnTo>
                    <a:pt x="4038677" y="279743"/>
                  </a:lnTo>
                  <a:lnTo>
                    <a:pt x="4020312" y="283464"/>
                  </a:lnTo>
                  <a:lnTo>
                    <a:pt x="47244" y="283464"/>
                  </a:lnTo>
                  <a:lnTo>
                    <a:pt x="28878" y="279743"/>
                  </a:lnTo>
                  <a:lnTo>
                    <a:pt x="13858" y="269605"/>
                  </a:lnTo>
                  <a:lnTo>
                    <a:pt x="3720" y="254585"/>
                  </a:lnTo>
                  <a:lnTo>
                    <a:pt x="0" y="236220"/>
                  </a:lnTo>
                  <a:lnTo>
                    <a:pt x="0" y="47244"/>
                  </a:lnTo>
                  <a:close/>
                </a:path>
              </a:pathLst>
            </a:custGeom>
            <a:ln w="2286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EE80482A-4EBC-43A8-B54B-59D27BE72030}"/>
              </a:ext>
            </a:extLst>
          </p:cNvPr>
          <p:cNvSpPr txBox="1"/>
          <p:nvPr/>
        </p:nvSpPr>
        <p:spPr>
          <a:xfrm>
            <a:off x="518083" y="1144582"/>
            <a:ext cx="8871623" cy="1225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6870" indent="-344805">
              <a:spcBef>
                <a:spcPts val="105"/>
              </a:spcBef>
              <a:buFontTx/>
              <a:buChar char="▪"/>
              <a:tabLst>
                <a:tab pos="356870" algn="l"/>
                <a:tab pos="357505" algn="l"/>
              </a:tabLst>
            </a:pPr>
            <a:r>
              <a:rPr lang="en-GB" sz="1800" spc="-100" dirty="0">
                <a:latin typeface="+mn-lt"/>
              </a:rPr>
              <a:t>ICM (internal) SMDR Missed Call </a:t>
            </a:r>
            <a:r>
              <a:rPr lang="en-GB" sz="1800" spc="-105" dirty="0">
                <a:latin typeface="DejaVu Sans"/>
                <a:cs typeface="DejaVu Sans"/>
              </a:rPr>
              <a:t>Answered </a:t>
            </a:r>
            <a:r>
              <a:rPr lang="en-GB" sz="1800" spc="-120" dirty="0">
                <a:latin typeface="DejaVu Sans"/>
                <a:cs typeface="DejaVu Sans"/>
              </a:rPr>
              <a:t>and </a:t>
            </a:r>
            <a:r>
              <a:rPr lang="en-GB" sz="1800" spc="-105" dirty="0">
                <a:latin typeface="DejaVu Sans"/>
                <a:cs typeface="DejaVu Sans"/>
              </a:rPr>
              <a:t>Unanswered </a:t>
            </a:r>
            <a:r>
              <a:rPr lang="en-GB" sz="1800" spc="-90" dirty="0">
                <a:latin typeface="DejaVu Sans"/>
                <a:cs typeface="DejaVu Sans"/>
              </a:rPr>
              <a:t>call </a:t>
            </a:r>
            <a:r>
              <a:rPr lang="en-GB" sz="1800" spc="-110" dirty="0">
                <a:latin typeface="DejaVu Sans"/>
                <a:cs typeface="DejaVu Sans"/>
              </a:rPr>
              <a:t>can </a:t>
            </a:r>
            <a:r>
              <a:rPr lang="en-GB" sz="1800" spc="-114" dirty="0">
                <a:latin typeface="DejaVu Sans"/>
                <a:cs typeface="DejaVu Sans"/>
              </a:rPr>
              <a:t>be</a:t>
            </a:r>
            <a:r>
              <a:rPr lang="en-GB" sz="1800" spc="-10" dirty="0">
                <a:latin typeface="DejaVu Sans"/>
                <a:cs typeface="DejaVu Sans"/>
              </a:rPr>
              <a:t> </a:t>
            </a:r>
            <a:r>
              <a:rPr lang="en-GB" sz="1800" spc="-145" dirty="0">
                <a:latin typeface="DejaVu Sans"/>
                <a:cs typeface="DejaVu Sans"/>
              </a:rPr>
              <a:t>distinguished by call duration.  SMDR ICM Ring Info ON</a:t>
            </a:r>
          </a:p>
          <a:p>
            <a:pPr marL="356870" indent="-344805">
              <a:spcBef>
                <a:spcPts val="105"/>
              </a:spcBef>
              <a:buFontTx/>
              <a:buChar char="▪"/>
              <a:tabLst>
                <a:tab pos="356870" algn="l"/>
                <a:tab pos="357505" algn="l"/>
              </a:tabLst>
            </a:pPr>
            <a:endParaRPr lang="en-GB" sz="1800" dirty="0">
              <a:latin typeface="DejaVu Sans"/>
              <a:cs typeface="DejaVu Sans"/>
            </a:endParaRPr>
          </a:p>
          <a:p>
            <a:pPr marL="356870" indent="-344805">
              <a:lnSpc>
                <a:spcPct val="100000"/>
              </a:lnSpc>
              <a:spcBef>
                <a:spcPts val="105"/>
              </a:spcBef>
              <a:buChar char="▪"/>
              <a:tabLst>
                <a:tab pos="356870" algn="l"/>
                <a:tab pos="357505" algn="l"/>
              </a:tabLst>
            </a:pPr>
            <a:endParaRPr lang="en-GB" sz="1800" dirty="0"/>
          </a:p>
        </p:txBody>
      </p:sp>
      <p:grpSp>
        <p:nvGrpSpPr>
          <p:cNvPr id="15" name="object 8">
            <a:extLst>
              <a:ext uri="{FF2B5EF4-FFF2-40B4-BE49-F238E27FC236}">
                <a16:creationId xmlns:a16="http://schemas.microsoft.com/office/drawing/2014/main" id="{6294182E-1D48-4278-B5B0-357C1CF5C76B}"/>
              </a:ext>
            </a:extLst>
          </p:cNvPr>
          <p:cNvGrpSpPr/>
          <p:nvPr/>
        </p:nvGrpSpPr>
        <p:grpSpPr>
          <a:xfrm>
            <a:off x="656844" y="4392503"/>
            <a:ext cx="8318500" cy="1031875"/>
            <a:chOff x="647702" y="1598672"/>
            <a:chExt cx="8318500" cy="1031875"/>
          </a:xfrm>
        </p:grpSpPr>
        <p:sp>
          <p:nvSpPr>
            <p:cNvPr id="16" name="object 9">
              <a:extLst>
                <a:ext uri="{FF2B5EF4-FFF2-40B4-BE49-F238E27FC236}">
                  <a16:creationId xmlns:a16="http://schemas.microsoft.com/office/drawing/2014/main" id="{AE822BAB-B943-48B0-8D2D-BA21BA768F5F}"/>
                </a:ext>
              </a:extLst>
            </p:cNvPr>
            <p:cNvSpPr/>
            <p:nvPr/>
          </p:nvSpPr>
          <p:spPr>
            <a:xfrm>
              <a:off x="656844" y="1607819"/>
              <a:ext cx="8299704" cy="10134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0">
              <a:extLst>
                <a:ext uri="{FF2B5EF4-FFF2-40B4-BE49-F238E27FC236}">
                  <a16:creationId xmlns:a16="http://schemas.microsoft.com/office/drawing/2014/main" id="{A54652F5-F8B1-4FC4-B764-CB62BF916100}"/>
                </a:ext>
              </a:extLst>
            </p:cNvPr>
            <p:cNvSpPr/>
            <p:nvPr/>
          </p:nvSpPr>
          <p:spPr>
            <a:xfrm>
              <a:off x="652274" y="1603244"/>
              <a:ext cx="8308975" cy="1022985"/>
            </a:xfrm>
            <a:custGeom>
              <a:avLst/>
              <a:gdLst/>
              <a:ahLst/>
              <a:cxnLst/>
              <a:rect l="l" t="t" r="r" b="b"/>
              <a:pathLst>
                <a:path w="8308975" h="1022985">
                  <a:moveTo>
                    <a:pt x="0" y="1022607"/>
                  </a:moveTo>
                  <a:lnTo>
                    <a:pt x="8308848" y="1022607"/>
                  </a:lnTo>
                  <a:lnTo>
                    <a:pt x="8308848" y="0"/>
                  </a:lnTo>
                  <a:lnTo>
                    <a:pt x="0" y="0"/>
                  </a:lnTo>
                  <a:lnTo>
                    <a:pt x="0" y="1022607"/>
                  </a:lnTo>
                  <a:close/>
                </a:path>
              </a:pathLst>
            </a:custGeom>
            <a:ln w="9144">
              <a:solidFill>
                <a:srgbClr val="00AF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1">
              <a:extLst>
                <a:ext uri="{FF2B5EF4-FFF2-40B4-BE49-F238E27FC236}">
                  <a16:creationId xmlns:a16="http://schemas.microsoft.com/office/drawing/2014/main" id="{0AD0F673-9BA5-48D1-9B34-A9B18713F768}"/>
                </a:ext>
              </a:extLst>
            </p:cNvPr>
            <p:cNvSpPr/>
            <p:nvPr/>
          </p:nvSpPr>
          <p:spPr>
            <a:xfrm>
              <a:off x="3559301" y="2262377"/>
              <a:ext cx="4067810" cy="283845"/>
            </a:xfrm>
            <a:custGeom>
              <a:avLst/>
              <a:gdLst/>
              <a:ahLst/>
              <a:cxnLst/>
              <a:rect l="l" t="t" r="r" b="b"/>
              <a:pathLst>
                <a:path w="4067809" h="283844">
                  <a:moveTo>
                    <a:pt x="0" y="47244"/>
                  </a:moveTo>
                  <a:lnTo>
                    <a:pt x="3720" y="28878"/>
                  </a:lnTo>
                  <a:lnTo>
                    <a:pt x="13858" y="13858"/>
                  </a:lnTo>
                  <a:lnTo>
                    <a:pt x="28878" y="3720"/>
                  </a:lnTo>
                  <a:lnTo>
                    <a:pt x="47244" y="0"/>
                  </a:lnTo>
                  <a:lnTo>
                    <a:pt x="4020312" y="0"/>
                  </a:lnTo>
                  <a:lnTo>
                    <a:pt x="4038677" y="3720"/>
                  </a:lnTo>
                  <a:lnTo>
                    <a:pt x="4053697" y="13858"/>
                  </a:lnTo>
                  <a:lnTo>
                    <a:pt x="4063835" y="28878"/>
                  </a:lnTo>
                  <a:lnTo>
                    <a:pt x="4067556" y="47244"/>
                  </a:lnTo>
                  <a:lnTo>
                    <a:pt x="4067556" y="236220"/>
                  </a:lnTo>
                  <a:lnTo>
                    <a:pt x="4063835" y="254585"/>
                  </a:lnTo>
                  <a:lnTo>
                    <a:pt x="4053697" y="269605"/>
                  </a:lnTo>
                  <a:lnTo>
                    <a:pt x="4038677" y="279743"/>
                  </a:lnTo>
                  <a:lnTo>
                    <a:pt x="4020312" y="283464"/>
                  </a:lnTo>
                  <a:lnTo>
                    <a:pt x="47244" y="283464"/>
                  </a:lnTo>
                  <a:lnTo>
                    <a:pt x="28878" y="279743"/>
                  </a:lnTo>
                  <a:lnTo>
                    <a:pt x="13858" y="269605"/>
                  </a:lnTo>
                  <a:lnTo>
                    <a:pt x="3720" y="254585"/>
                  </a:lnTo>
                  <a:lnTo>
                    <a:pt x="0" y="236220"/>
                  </a:lnTo>
                  <a:lnTo>
                    <a:pt x="0" y="47244"/>
                  </a:lnTo>
                  <a:close/>
                </a:path>
              </a:pathLst>
            </a:custGeom>
            <a:ln w="2286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8BE85235-200C-4614-9450-7D805D334FF1}"/>
              </a:ext>
            </a:extLst>
          </p:cNvPr>
          <p:cNvSpPr txBox="1"/>
          <p:nvPr/>
        </p:nvSpPr>
        <p:spPr>
          <a:xfrm>
            <a:off x="380026" y="5766669"/>
            <a:ext cx="8871623" cy="123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6870" indent="-344805">
              <a:spcBef>
                <a:spcPts val="105"/>
              </a:spcBef>
              <a:buFontTx/>
              <a:buChar char="▪"/>
              <a:tabLst>
                <a:tab pos="356870" algn="l"/>
                <a:tab pos="357505" algn="l"/>
              </a:tabLst>
            </a:pPr>
            <a:r>
              <a:rPr lang="en-GB" sz="1800" spc="-100" dirty="0">
                <a:latin typeface="+mn-lt"/>
              </a:rPr>
              <a:t>Group </a:t>
            </a:r>
            <a:r>
              <a:rPr lang="en-GB" sz="1800" spc="-130" dirty="0">
                <a:latin typeface="+mn-lt"/>
              </a:rPr>
              <a:t>information </a:t>
            </a:r>
            <a:r>
              <a:rPr lang="en-GB" sz="1800" spc="-65" dirty="0">
                <a:latin typeface="+mn-lt"/>
              </a:rPr>
              <a:t>is </a:t>
            </a:r>
            <a:r>
              <a:rPr lang="en-GB" sz="1800" spc="-125" dirty="0">
                <a:latin typeface="+mn-lt"/>
              </a:rPr>
              <a:t>provided </a:t>
            </a:r>
            <a:r>
              <a:rPr lang="en-GB" sz="1800" spc="-110" dirty="0">
                <a:latin typeface="+mn-lt"/>
              </a:rPr>
              <a:t>in</a:t>
            </a:r>
            <a:r>
              <a:rPr lang="en-GB" sz="1800" spc="265" dirty="0">
                <a:latin typeface="+mn-lt"/>
              </a:rPr>
              <a:t> </a:t>
            </a:r>
            <a:r>
              <a:rPr lang="en-GB" sz="1800" spc="-15" dirty="0">
                <a:latin typeface="+mn-lt"/>
              </a:rPr>
              <a:t>SMDR</a:t>
            </a:r>
          </a:p>
          <a:p>
            <a:pPr marL="356870" indent="-344805">
              <a:spcBef>
                <a:spcPts val="105"/>
              </a:spcBef>
              <a:buFontTx/>
              <a:buChar char="▪"/>
              <a:tabLst>
                <a:tab pos="356870" algn="l"/>
                <a:tab pos="357505" algn="l"/>
              </a:tabLst>
            </a:pPr>
            <a:r>
              <a:rPr lang="en-GB" sz="1800" spc="-15" dirty="0">
                <a:latin typeface="+mn-lt"/>
              </a:rPr>
              <a:t>Undefined extension (</a:t>
            </a:r>
            <a:r>
              <a:rPr lang="en-GB" sz="1800" spc="-15" dirty="0" err="1">
                <a:latin typeface="+mn-lt"/>
              </a:rPr>
              <a:t>eg</a:t>
            </a:r>
            <a:r>
              <a:rPr lang="en-GB" sz="1800" spc="-15" dirty="0">
                <a:latin typeface="+mn-lt"/>
              </a:rPr>
              <a:t> ring group, ring assignment) in saved SMDR</a:t>
            </a:r>
          </a:p>
          <a:p>
            <a:pPr marL="356870" indent="-344805">
              <a:spcBef>
                <a:spcPts val="105"/>
              </a:spcBef>
              <a:buFontTx/>
              <a:buChar char="▪"/>
              <a:tabLst>
                <a:tab pos="356870" algn="l"/>
                <a:tab pos="357505" algn="l"/>
              </a:tabLst>
            </a:pPr>
            <a:endParaRPr lang="en-GB" sz="1800" dirty="0">
              <a:latin typeface="DejaVu Sans"/>
              <a:cs typeface="DejaVu Sans"/>
            </a:endParaRPr>
          </a:p>
          <a:p>
            <a:pPr marL="356870" indent="-344805">
              <a:lnSpc>
                <a:spcPct val="100000"/>
              </a:lnSpc>
              <a:spcBef>
                <a:spcPts val="105"/>
              </a:spcBef>
              <a:buChar char="▪"/>
              <a:tabLst>
                <a:tab pos="356870" algn="l"/>
                <a:tab pos="357505" algn="l"/>
              </a:tabLst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954259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UCP V5 Override DND/Forward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363278" y="1192482"/>
            <a:ext cx="9165752" cy="231582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99085" indent="-287020" algn="just">
              <a:lnSpc>
                <a:spcPct val="100000"/>
              </a:lnSpc>
              <a:spcBef>
                <a:spcPts val="484"/>
              </a:spcBef>
              <a:buChar char="▪"/>
              <a:tabLst>
                <a:tab pos="299720" algn="l"/>
              </a:tabLst>
            </a:pPr>
            <a:r>
              <a:rPr lang="en-GB" sz="1800" spc="-110" dirty="0">
                <a:latin typeface="DejaVu Sans"/>
                <a:cs typeface="DejaVu Sans"/>
              </a:rPr>
              <a:t>Support </a:t>
            </a:r>
            <a:r>
              <a:rPr lang="en-GB" sz="1800" spc="-114" dirty="0">
                <a:latin typeface="DejaVu Sans"/>
                <a:cs typeface="DejaVu Sans"/>
              </a:rPr>
              <a:t>transfer of</a:t>
            </a:r>
            <a:r>
              <a:rPr lang="en-GB" sz="1800" spc="40" dirty="0">
                <a:latin typeface="DejaVu Sans"/>
                <a:cs typeface="DejaVu Sans"/>
              </a:rPr>
              <a:t> </a:t>
            </a:r>
            <a:r>
              <a:rPr lang="en-GB" sz="1800" spc="-95" dirty="0">
                <a:latin typeface="DejaVu Sans"/>
                <a:cs typeface="DejaVu Sans"/>
              </a:rPr>
              <a:t>a </a:t>
            </a:r>
            <a:r>
              <a:rPr lang="en-GB" sz="1800" spc="-90" dirty="0">
                <a:latin typeface="DejaVu Sans"/>
                <a:cs typeface="DejaVu Sans"/>
              </a:rPr>
              <a:t>call </a:t>
            </a:r>
            <a:r>
              <a:rPr lang="en-GB" sz="1800" spc="-140" dirty="0">
                <a:latin typeface="DejaVu Sans"/>
                <a:cs typeface="DejaVu Sans"/>
              </a:rPr>
              <a:t>to </a:t>
            </a:r>
            <a:r>
              <a:rPr lang="en-GB" sz="1800" spc="-95" dirty="0">
                <a:latin typeface="DejaVu Sans"/>
                <a:cs typeface="DejaVu Sans"/>
              </a:rPr>
              <a:t>a </a:t>
            </a:r>
            <a:r>
              <a:rPr lang="en-GB" sz="1800" spc="-114" dirty="0">
                <a:latin typeface="DejaVu Sans"/>
                <a:cs typeface="DejaVu Sans"/>
              </a:rPr>
              <a:t>station </a:t>
            </a:r>
            <a:r>
              <a:rPr lang="en-GB" sz="1800" spc="-110" dirty="0">
                <a:latin typeface="DejaVu Sans"/>
                <a:cs typeface="DejaVu Sans"/>
              </a:rPr>
              <a:t>in </a:t>
            </a:r>
            <a:r>
              <a:rPr lang="en-GB" sz="1800" spc="-65" dirty="0">
                <a:latin typeface="DejaVu Sans"/>
                <a:cs typeface="DejaVu Sans"/>
              </a:rPr>
              <a:t>DND/FWD </a:t>
            </a:r>
            <a:r>
              <a:rPr lang="en-GB" sz="1800" spc="-120" dirty="0">
                <a:latin typeface="DejaVu Sans"/>
                <a:cs typeface="DejaVu Sans"/>
              </a:rPr>
              <a:t>state </a:t>
            </a:r>
            <a:r>
              <a:rPr lang="en-GB" sz="1800" spc="-105" dirty="0">
                <a:latin typeface="DejaVu Sans"/>
                <a:cs typeface="DejaVu Sans"/>
              </a:rPr>
              <a:t>using </a:t>
            </a:r>
            <a:r>
              <a:rPr lang="en-GB" sz="1800" spc="-135" dirty="0">
                <a:latin typeface="DejaVu Sans"/>
                <a:cs typeface="DejaVu Sans"/>
              </a:rPr>
              <a:t>“override </a:t>
            </a:r>
            <a:r>
              <a:rPr lang="en-GB" sz="1800" spc="-145" dirty="0">
                <a:latin typeface="DejaVu Sans"/>
                <a:cs typeface="DejaVu Sans"/>
              </a:rPr>
              <a:t>code”</a:t>
            </a:r>
          </a:p>
          <a:p>
            <a:pPr marL="299085" indent="-287020" algn="just">
              <a:lnSpc>
                <a:spcPct val="100000"/>
              </a:lnSpc>
              <a:spcBef>
                <a:spcPts val="484"/>
              </a:spcBef>
              <a:buChar char="▪"/>
              <a:tabLst>
                <a:tab pos="299720" algn="l"/>
              </a:tabLst>
            </a:pPr>
            <a:endParaRPr lang="en-GB" sz="1800" dirty="0">
              <a:latin typeface="DejaVu Sans"/>
              <a:cs typeface="DejaVu Sans"/>
            </a:endParaRPr>
          </a:p>
          <a:p>
            <a:pPr marL="299085" marR="5080" indent="-287020" algn="just">
              <a:lnSpc>
                <a:spcPct val="100000"/>
              </a:lnSpc>
              <a:spcBef>
                <a:spcPts val="390"/>
              </a:spcBef>
              <a:buChar char="▪"/>
              <a:tabLst>
                <a:tab pos="299720" algn="l"/>
              </a:tabLst>
            </a:pPr>
            <a:r>
              <a:rPr lang="en-GB" sz="1800" spc="-105" dirty="0">
                <a:latin typeface="DejaVu Sans"/>
                <a:cs typeface="DejaVu Sans"/>
              </a:rPr>
              <a:t>Example: Station </a:t>
            </a:r>
            <a:r>
              <a:rPr lang="en-GB" sz="1800" spc="-30" dirty="0">
                <a:latin typeface="DejaVu Sans"/>
                <a:cs typeface="DejaVu Sans"/>
              </a:rPr>
              <a:t>B </a:t>
            </a:r>
            <a:r>
              <a:rPr lang="en-GB" sz="1800" spc="-130" dirty="0">
                <a:latin typeface="DejaVu Sans"/>
                <a:cs typeface="DejaVu Sans"/>
              </a:rPr>
              <a:t>knows </a:t>
            </a:r>
            <a:r>
              <a:rPr lang="en-GB" sz="1800" spc="-75" dirty="0">
                <a:latin typeface="DejaVu Sans"/>
                <a:cs typeface="DejaVu Sans"/>
              </a:rPr>
              <a:t>DND </a:t>
            </a:r>
            <a:r>
              <a:rPr lang="en-GB" sz="1800" spc="-114" dirty="0">
                <a:latin typeface="DejaVu Sans"/>
                <a:cs typeface="DejaVu Sans"/>
              </a:rPr>
              <a:t>or </a:t>
            </a:r>
            <a:r>
              <a:rPr lang="en-GB" sz="1800" spc="-90" dirty="0">
                <a:latin typeface="DejaVu Sans"/>
                <a:cs typeface="DejaVu Sans"/>
              </a:rPr>
              <a:t>call </a:t>
            </a:r>
            <a:r>
              <a:rPr lang="en-GB" sz="1800" spc="-125" dirty="0">
                <a:latin typeface="DejaVu Sans"/>
                <a:cs typeface="DejaVu Sans"/>
              </a:rPr>
              <a:t>forward </a:t>
            </a:r>
            <a:r>
              <a:rPr lang="en-GB" sz="1800" spc="-65" dirty="0">
                <a:latin typeface="DejaVu Sans"/>
                <a:cs typeface="DejaVu Sans"/>
              </a:rPr>
              <a:t>is </a:t>
            </a:r>
            <a:r>
              <a:rPr lang="en-GB" sz="1800" spc="-110" dirty="0">
                <a:latin typeface="DejaVu Sans"/>
                <a:cs typeface="DejaVu Sans"/>
              </a:rPr>
              <a:t>set </a:t>
            </a:r>
            <a:r>
              <a:rPr lang="en-GB" sz="1800" spc="-114" dirty="0">
                <a:latin typeface="DejaVu Sans"/>
                <a:cs typeface="DejaVu Sans"/>
              </a:rPr>
              <a:t>on station </a:t>
            </a:r>
            <a:r>
              <a:rPr lang="en-GB" sz="1800" spc="-35" dirty="0">
                <a:latin typeface="DejaVu Sans"/>
                <a:cs typeface="DejaVu Sans"/>
              </a:rPr>
              <a:t>C </a:t>
            </a:r>
            <a:r>
              <a:rPr lang="en-GB" sz="1800" spc="-150" dirty="0">
                <a:latin typeface="DejaVu Sans"/>
                <a:cs typeface="DejaVu Sans"/>
              </a:rPr>
              <a:t>but </a:t>
            </a:r>
            <a:r>
              <a:rPr lang="en-GB" sz="1800" spc="-140" dirty="0">
                <a:latin typeface="DejaVu Sans"/>
                <a:cs typeface="DejaVu Sans"/>
              </a:rPr>
              <a:t>the </a:t>
            </a:r>
            <a:r>
              <a:rPr lang="en-GB" sz="1800" spc="-100" dirty="0">
                <a:latin typeface="DejaVu Sans"/>
                <a:cs typeface="DejaVu Sans"/>
              </a:rPr>
              <a:t>user is at their desk </a:t>
            </a:r>
            <a:r>
              <a:rPr lang="en-GB" sz="1800" spc="-110" dirty="0">
                <a:latin typeface="DejaVu Sans"/>
                <a:cs typeface="DejaVu Sans"/>
              </a:rPr>
              <a:t>in </a:t>
            </a:r>
            <a:r>
              <a:rPr lang="en-GB" sz="1800" spc="-150" dirty="0">
                <a:latin typeface="DejaVu Sans"/>
                <a:cs typeface="DejaVu Sans"/>
              </a:rPr>
              <a:t>that </a:t>
            </a:r>
            <a:r>
              <a:rPr lang="en-GB" sz="1800" spc="-80" dirty="0">
                <a:latin typeface="DejaVu Sans"/>
                <a:cs typeface="DejaVu Sans"/>
              </a:rPr>
              <a:t>case, so </a:t>
            </a:r>
            <a:r>
              <a:rPr lang="en-GB" sz="1800" spc="-114" dirty="0">
                <a:latin typeface="DejaVu Sans"/>
                <a:cs typeface="DejaVu Sans"/>
              </a:rPr>
              <a:t>station </a:t>
            </a:r>
            <a:r>
              <a:rPr lang="en-GB" sz="1800" spc="-30" dirty="0">
                <a:latin typeface="DejaVu Sans"/>
                <a:cs typeface="DejaVu Sans"/>
              </a:rPr>
              <a:t>B </a:t>
            </a:r>
            <a:r>
              <a:rPr lang="en-GB" sz="1800" spc="-105" dirty="0">
                <a:latin typeface="DejaVu Sans"/>
                <a:cs typeface="DejaVu Sans"/>
              </a:rPr>
              <a:t>can override </a:t>
            </a:r>
            <a:r>
              <a:rPr lang="en-GB" sz="1800" spc="-75" dirty="0">
                <a:latin typeface="DejaVu Sans"/>
                <a:cs typeface="DejaVu Sans"/>
              </a:rPr>
              <a:t>DND </a:t>
            </a:r>
            <a:r>
              <a:rPr lang="en-GB" sz="1800" spc="-100" dirty="0">
                <a:latin typeface="DejaVu Sans"/>
                <a:cs typeface="DejaVu Sans"/>
              </a:rPr>
              <a:t>/ </a:t>
            </a:r>
            <a:r>
              <a:rPr lang="en-GB" sz="1800" spc="-90" dirty="0">
                <a:latin typeface="DejaVu Sans"/>
                <a:cs typeface="DejaVu Sans"/>
              </a:rPr>
              <a:t>call </a:t>
            </a:r>
            <a:r>
              <a:rPr lang="en-GB" sz="1800" spc="-125" dirty="0">
                <a:latin typeface="DejaVu Sans"/>
                <a:cs typeface="DejaVu Sans"/>
              </a:rPr>
              <a:t>forward </a:t>
            </a:r>
            <a:r>
              <a:rPr lang="en-GB" sz="1800" spc="-110" dirty="0">
                <a:latin typeface="DejaVu Sans"/>
                <a:cs typeface="DejaVu Sans"/>
              </a:rPr>
              <a:t>of </a:t>
            </a:r>
            <a:r>
              <a:rPr lang="en-GB" sz="1800" spc="-114" dirty="0">
                <a:latin typeface="DejaVu Sans"/>
                <a:cs typeface="DejaVu Sans"/>
              </a:rPr>
              <a:t>station </a:t>
            </a:r>
            <a:r>
              <a:rPr lang="en-GB" sz="1800" spc="-35" dirty="0">
                <a:latin typeface="DejaVu Sans"/>
                <a:cs typeface="DejaVu Sans"/>
              </a:rPr>
              <a:t>C </a:t>
            </a:r>
            <a:r>
              <a:rPr lang="en-GB" sz="1800" spc="-120" dirty="0">
                <a:latin typeface="DejaVu Sans"/>
                <a:cs typeface="DejaVu Sans"/>
              </a:rPr>
              <a:t>and transfer a </a:t>
            </a:r>
            <a:r>
              <a:rPr lang="en-GB" sz="1800" spc="-90" dirty="0">
                <a:latin typeface="DejaVu Sans"/>
                <a:cs typeface="DejaVu Sans"/>
              </a:rPr>
              <a:t>call from station A to </a:t>
            </a:r>
            <a:r>
              <a:rPr lang="en-GB" sz="1800" spc="-114" dirty="0">
                <a:latin typeface="DejaVu Sans"/>
                <a:cs typeface="DejaVu Sans"/>
              </a:rPr>
              <a:t>station </a:t>
            </a:r>
            <a:r>
              <a:rPr lang="en-GB" sz="1800" spc="-35" dirty="0">
                <a:latin typeface="DejaVu Sans"/>
                <a:cs typeface="DejaVu Sans"/>
              </a:rPr>
              <a:t>C </a:t>
            </a:r>
            <a:endParaRPr lang="en-GB" sz="1800" spc="-114" dirty="0">
              <a:latin typeface="DejaVu Sans"/>
              <a:cs typeface="DejaVu Sans"/>
            </a:endParaRPr>
          </a:p>
          <a:p>
            <a:pPr marL="299085" marR="5080" indent="-287020" algn="just">
              <a:lnSpc>
                <a:spcPct val="100000"/>
              </a:lnSpc>
              <a:spcBef>
                <a:spcPts val="390"/>
              </a:spcBef>
              <a:buChar char="▪"/>
              <a:tabLst>
                <a:tab pos="299720" algn="l"/>
              </a:tabLst>
            </a:pPr>
            <a:endParaRPr lang="en-GB" sz="1800" dirty="0">
              <a:latin typeface="DejaVu Sans"/>
              <a:cs typeface="DejaVu Sans"/>
            </a:endParaRPr>
          </a:p>
          <a:p>
            <a:pPr algn="just">
              <a:spcBef>
                <a:spcPts val="384"/>
              </a:spcBef>
            </a:pPr>
            <a:r>
              <a:rPr lang="en-GB" sz="1800" spc="-30" dirty="0">
                <a:latin typeface="DejaVu Sans"/>
                <a:cs typeface="DejaVu Sans"/>
              </a:rPr>
              <a:t>Example: Station A calls to Station B.  Station B </a:t>
            </a:r>
            <a:r>
              <a:rPr lang="en-GB" sz="1800" spc="-90" dirty="0">
                <a:latin typeface="DejaVu Sans"/>
                <a:cs typeface="DejaVu Sans"/>
              </a:rPr>
              <a:t>presses </a:t>
            </a:r>
            <a:r>
              <a:rPr lang="en-GB" sz="1800" spc="-20" dirty="0">
                <a:latin typeface="DejaVu Sans"/>
                <a:cs typeface="DejaVu Sans"/>
              </a:rPr>
              <a:t>[TRANSFER] </a:t>
            </a:r>
            <a:r>
              <a:rPr lang="en-GB" sz="1800" spc="-409" dirty="0">
                <a:latin typeface="DejaVu Sans"/>
                <a:cs typeface="DejaVu Sans"/>
              </a:rPr>
              <a:t>+ </a:t>
            </a:r>
            <a:r>
              <a:rPr lang="en-GB" sz="1800" spc="-105" dirty="0">
                <a:latin typeface="DejaVu Sans"/>
                <a:cs typeface="DejaVu Sans"/>
              </a:rPr>
              <a:t>dials </a:t>
            </a:r>
            <a:r>
              <a:rPr lang="en-GB" sz="1800" spc="-130" dirty="0">
                <a:latin typeface="DejaVu Sans"/>
                <a:cs typeface="DejaVu Sans"/>
              </a:rPr>
              <a:t>“Override </a:t>
            </a:r>
            <a:r>
              <a:rPr lang="en-GB" sz="1800" spc="-114" dirty="0">
                <a:latin typeface="DejaVu Sans"/>
                <a:cs typeface="DejaVu Sans"/>
              </a:rPr>
              <a:t>DND/Forward” </a:t>
            </a:r>
            <a:r>
              <a:rPr lang="en-GB" sz="1800" spc="-105" dirty="0">
                <a:latin typeface="DejaVu Sans"/>
                <a:cs typeface="DejaVu Sans"/>
              </a:rPr>
              <a:t>code </a:t>
            </a:r>
            <a:r>
              <a:rPr lang="en-GB" sz="1800" spc="-409" dirty="0">
                <a:latin typeface="DejaVu Sans"/>
                <a:cs typeface="DejaVu Sans"/>
              </a:rPr>
              <a:t>+   </a:t>
            </a:r>
            <a:r>
              <a:rPr lang="en-GB" sz="1800" spc="-114" dirty="0">
                <a:latin typeface="DejaVu Sans"/>
                <a:cs typeface="DejaVu Sans"/>
              </a:rPr>
              <a:t>station</a:t>
            </a:r>
            <a:r>
              <a:rPr lang="en-GB" sz="1800" spc="-35" dirty="0">
                <a:latin typeface="DejaVu Sans"/>
                <a:cs typeface="DejaVu Sans"/>
              </a:rPr>
              <a:t> C and hangs up.  Station C answers and is talking to Station A</a:t>
            </a:r>
          </a:p>
          <a:p>
            <a:pPr marL="0" indent="0" algn="just">
              <a:lnSpc>
                <a:spcPct val="100000"/>
              </a:lnSpc>
              <a:spcBef>
                <a:spcPts val="384"/>
              </a:spcBef>
              <a:buNone/>
            </a:pPr>
            <a:endParaRPr lang="en-GB" sz="1800" dirty="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055214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UCP V5 Block Transferred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363278" y="1192482"/>
            <a:ext cx="9165752" cy="231582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99085" marR="1181100" indent="-299085">
              <a:lnSpc>
                <a:spcPct val="100000"/>
              </a:lnSpc>
              <a:spcBef>
                <a:spcPts val="95"/>
              </a:spcBef>
              <a:buChar char="▪"/>
              <a:tabLst>
                <a:tab pos="299085" algn="l"/>
                <a:tab pos="299720" algn="l"/>
              </a:tabLst>
            </a:pPr>
            <a:r>
              <a:rPr lang="en-GB" sz="1800" spc="-125" dirty="0">
                <a:latin typeface="DejaVu Sans"/>
                <a:cs typeface="DejaVu Sans"/>
              </a:rPr>
              <a:t>Block </a:t>
            </a:r>
            <a:r>
              <a:rPr lang="en-GB" sz="1800" spc="-105" dirty="0">
                <a:latin typeface="DejaVu Sans"/>
                <a:cs typeface="DejaVu Sans"/>
              </a:rPr>
              <a:t>Transferred </a:t>
            </a:r>
            <a:r>
              <a:rPr lang="en-GB" sz="1800" spc="-110" dirty="0">
                <a:latin typeface="DejaVu Sans"/>
                <a:cs typeface="DejaVu Sans"/>
              </a:rPr>
              <a:t>Call” </a:t>
            </a:r>
            <a:r>
              <a:rPr lang="en-GB" sz="1800" spc="-125" dirty="0">
                <a:latin typeface="DejaVu Sans"/>
                <a:cs typeface="DejaVu Sans"/>
              </a:rPr>
              <a:t>option </a:t>
            </a:r>
            <a:r>
              <a:rPr lang="en-GB" sz="1800" spc="-65" dirty="0">
                <a:latin typeface="DejaVu Sans"/>
                <a:cs typeface="DejaVu Sans"/>
              </a:rPr>
              <a:t>is </a:t>
            </a:r>
            <a:r>
              <a:rPr lang="en-GB" sz="1800" spc="-120" dirty="0">
                <a:latin typeface="DejaVu Sans"/>
                <a:cs typeface="DejaVu Sans"/>
              </a:rPr>
              <a:t>added </a:t>
            </a:r>
            <a:r>
              <a:rPr lang="en-GB" sz="1800" spc="-110" dirty="0">
                <a:latin typeface="DejaVu Sans"/>
                <a:cs typeface="DejaVu Sans"/>
              </a:rPr>
              <a:t>in </a:t>
            </a:r>
            <a:r>
              <a:rPr lang="en-GB" sz="1800" spc="-100" dirty="0">
                <a:latin typeface="DejaVu Sans"/>
                <a:cs typeface="DejaVu Sans"/>
              </a:rPr>
              <a:t>PGM111  </a:t>
            </a:r>
            <a:r>
              <a:rPr lang="en-GB" sz="1800" spc="-114" dirty="0">
                <a:latin typeface="DejaVu Sans"/>
                <a:cs typeface="DejaVu Sans"/>
              </a:rPr>
              <a:t>Default: </a:t>
            </a:r>
            <a:r>
              <a:rPr lang="en-GB" sz="1800" spc="-130" dirty="0">
                <a:latin typeface="DejaVu Sans"/>
                <a:cs typeface="DejaVu Sans"/>
              </a:rPr>
              <a:t>“Allow </a:t>
            </a:r>
            <a:r>
              <a:rPr lang="en-GB" sz="1800" spc="5" dirty="0">
                <a:latin typeface="DejaVu Sans"/>
                <a:cs typeface="DejaVu Sans"/>
              </a:rPr>
              <a:t>CO </a:t>
            </a:r>
            <a:r>
              <a:rPr lang="en-GB" sz="1800" spc="-185" dirty="0">
                <a:latin typeface="DejaVu Sans"/>
                <a:cs typeface="DejaVu Sans"/>
              </a:rPr>
              <a:t>&amp; </a:t>
            </a:r>
            <a:r>
              <a:rPr lang="en-GB" sz="1800" spc="-15" dirty="0">
                <a:latin typeface="DejaVu Sans"/>
                <a:cs typeface="DejaVu Sans"/>
              </a:rPr>
              <a:t>ICM</a:t>
            </a:r>
            <a:r>
              <a:rPr lang="en-GB" sz="1800" spc="-215" dirty="0">
                <a:latin typeface="DejaVu Sans"/>
                <a:cs typeface="DejaVu Sans"/>
              </a:rPr>
              <a:t> </a:t>
            </a:r>
            <a:r>
              <a:rPr lang="en-GB" sz="1800" spc="-135" dirty="0">
                <a:latin typeface="DejaVu Sans"/>
                <a:cs typeface="DejaVu Sans"/>
              </a:rPr>
              <a:t>transfer”</a:t>
            </a:r>
          </a:p>
          <a:p>
            <a:pPr marL="299085" marR="1181100" indent="-299085">
              <a:lnSpc>
                <a:spcPct val="100000"/>
              </a:lnSpc>
              <a:spcBef>
                <a:spcPts val="95"/>
              </a:spcBef>
              <a:buChar char="▪"/>
              <a:tabLst>
                <a:tab pos="299085" algn="l"/>
                <a:tab pos="299720" algn="l"/>
              </a:tabLst>
            </a:pPr>
            <a:endParaRPr lang="en-GB" sz="1800" dirty="0">
              <a:latin typeface="DejaVu Sans"/>
              <a:cs typeface="DejaVu Sans"/>
            </a:endParaRPr>
          </a:p>
          <a:p>
            <a:pPr marL="355600">
              <a:lnSpc>
                <a:spcPct val="100000"/>
              </a:lnSpc>
            </a:pPr>
            <a:r>
              <a:rPr lang="en-GB" sz="1800" spc="-110" dirty="0">
                <a:latin typeface="DejaVu Sans"/>
                <a:cs typeface="DejaVu Sans"/>
              </a:rPr>
              <a:t>Option:</a:t>
            </a:r>
            <a:endParaRPr lang="en-GB" sz="1800" dirty="0">
              <a:latin typeface="DejaVu Sans"/>
              <a:cs typeface="DejaVu Sans"/>
            </a:endParaRPr>
          </a:p>
          <a:p>
            <a:pPr marL="469900" marR="793115">
              <a:lnSpc>
                <a:spcPct val="100000"/>
              </a:lnSpc>
              <a:spcBef>
                <a:spcPts val="5"/>
              </a:spcBef>
            </a:pPr>
            <a:r>
              <a:rPr lang="en-GB" sz="1800" spc="-130" dirty="0">
                <a:latin typeface="DejaVu Sans"/>
                <a:cs typeface="DejaVu Sans"/>
              </a:rPr>
              <a:t>“Allow </a:t>
            </a:r>
            <a:r>
              <a:rPr lang="en-GB" sz="1800" spc="5" dirty="0">
                <a:latin typeface="DejaVu Sans"/>
                <a:cs typeface="DejaVu Sans"/>
              </a:rPr>
              <a:t>CO </a:t>
            </a:r>
            <a:r>
              <a:rPr lang="en-GB" sz="1800" spc="-185" dirty="0">
                <a:latin typeface="DejaVu Sans"/>
                <a:cs typeface="DejaVu Sans"/>
              </a:rPr>
              <a:t>&amp; </a:t>
            </a:r>
            <a:r>
              <a:rPr lang="en-GB" sz="1800" spc="-15" dirty="0">
                <a:latin typeface="DejaVu Sans"/>
                <a:cs typeface="DejaVu Sans"/>
              </a:rPr>
              <a:t>ICM </a:t>
            </a:r>
            <a:r>
              <a:rPr lang="en-GB" sz="1800" spc="-130" dirty="0">
                <a:latin typeface="DejaVu Sans"/>
                <a:cs typeface="DejaVu Sans"/>
              </a:rPr>
              <a:t>transfer”, </a:t>
            </a:r>
            <a:r>
              <a:rPr lang="en-GB" sz="1800" spc="-125" dirty="0">
                <a:latin typeface="DejaVu Sans"/>
                <a:cs typeface="DejaVu Sans"/>
              </a:rPr>
              <a:t>“Block </a:t>
            </a:r>
            <a:r>
              <a:rPr lang="en-GB" sz="1800" spc="5" dirty="0">
                <a:latin typeface="DejaVu Sans"/>
                <a:cs typeface="DejaVu Sans"/>
              </a:rPr>
              <a:t>CO </a:t>
            </a:r>
            <a:r>
              <a:rPr lang="en-GB" sz="1800" spc="-185" dirty="0">
                <a:latin typeface="DejaVu Sans"/>
                <a:cs typeface="DejaVu Sans"/>
              </a:rPr>
              <a:t>&amp; </a:t>
            </a:r>
            <a:r>
              <a:rPr lang="en-GB" sz="1800" spc="-15" dirty="0">
                <a:latin typeface="DejaVu Sans"/>
                <a:cs typeface="DejaVu Sans"/>
              </a:rPr>
              <a:t>ICM </a:t>
            </a:r>
            <a:r>
              <a:rPr lang="en-GB" sz="1800" spc="-135" dirty="0">
                <a:latin typeface="DejaVu Sans"/>
                <a:cs typeface="DejaVu Sans"/>
              </a:rPr>
              <a:t>transfer”  </a:t>
            </a:r>
            <a:r>
              <a:rPr lang="en-GB" sz="1800" spc="-125" dirty="0">
                <a:latin typeface="DejaVu Sans"/>
                <a:cs typeface="DejaVu Sans"/>
              </a:rPr>
              <a:t>“Block </a:t>
            </a:r>
            <a:r>
              <a:rPr lang="en-GB" sz="1800" spc="5" dirty="0">
                <a:latin typeface="DejaVu Sans"/>
                <a:cs typeface="DejaVu Sans"/>
              </a:rPr>
              <a:t>CO </a:t>
            </a:r>
            <a:r>
              <a:rPr lang="en-GB" sz="1800" spc="-130" dirty="0">
                <a:latin typeface="DejaVu Sans"/>
                <a:cs typeface="DejaVu Sans"/>
              </a:rPr>
              <a:t>transfer”, </a:t>
            </a:r>
            <a:r>
              <a:rPr lang="en-GB" sz="1800" spc="-125" dirty="0">
                <a:latin typeface="DejaVu Sans"/>
                <a:cs typeface="DejaVu Sans"/>
              </a:rPr>
              <a:t>“Block </a:t>
            </a:r>
            <a:r>
              <a:rPr lang="en-GB" sz="1800" spc="-15" dirty="0">
                <a:latin typeface="DejaVu Sans"/>
                <a:cs typeface="DejaVu Sans"/>
              </a:rPr>
              <a:t>ICM</a:t>
            </a:r>
            <a:r>
              <a:rPr lang="en-GB" sz="1800" spc="95" dirty="0">
                <a:latin typeface="DejaVu Sans"/>
                <a:cs typeface="DejaVu Sans"/>
              </a:rPr>
              <a:t> </a:t>
            </a:r>
            <a:r>
              <a:rPr lang="en-GB" sz="1800" spc="-135" dirty="0">
                <a:latin typeface="DejaVu Sans"/>
                <a:cs typeface="DejaVu Sans"/>
              </a:rPr>
              <a:t>transfer”</a:t>
            </a:r>
            <a:endParaRPr lang="en-GB" sz="1800" dirty="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lang="en-GB" sz="1800" dirty="0">
              <a:latin typeface="DejaVu Sans"/>
              <a:cs typeface="DejaVu Sans"/>
            </a:endParaRPr>
          </a:p>
          <a:p>
            <a:pPr marL="299085" indent="-287020">
              <a:lnSpc>
                <a:spcPct val="100000"/>
              </a:lnSpc>
              <a:buChar char="▪"/>
              <a:tabLst>
                <a:tab pos="299085" algn="l"/>
                <a:tab pos="299720" algn="l"/>
              </a:tabLst>
            </a:pPr>
            <a:r>
              <a:rPr lang="en-GB" sz="1800" spc="-75" dirty="0">
                <a:latin typeface="DejaVu Sans"/>
                <a:cs typeface="DejaVu Sans"/>
              </a:rPr>
              <a:t>If </a:t>
            </a:r>
            <a:r>
              <a:rPr lang="en-GB" sz="1800" spc="-140" dirty="0">
                <a:latin typeface="DejaVu Sans"/>
                <a:cs typeface="DejaVu Sans"/>
              </a:rPr>
              <a:t>it </a:t>
            </a:r>
            <a:r>
              <a:rPr lang="en-GB" sz="1800" spc="-65" dirty="0">
                <a:latin typeface="DejaVu Sans"/>
                <a:cs typeface="DejaVu Sans"/>
              </a:rPr>
              <a:t>is </a:t>
            </a:r>
            <a:r>
              <a:rPr lang="en-GB" sz="1800" spc="-110" dirty="0">
                <a:latin typeface="DejaVu Sans"/>
                <a:cs typeface="DejaVu Sans"/>
              </a:rPr>
              <a:t>blocked </a:t>
            </a:r>
            <a:r>
              <a:rPr lang="en-GB" sz="1800" spc="-135" dirty="0">
                <a:latin typeface="DejaVu Sans"/>
                <a:cs typeface="DejaVu Sans"/>
              </a:rPr>
              <a:t>then </a:t>
            </a:r>
            <a:r>
              <a:rPr lang="en-GB" sz="1800" spc="-114" dirty="0">
                <a:latin typeface="DejaVu Sans"/>
                <a:cs typeface="DejaVu Sans"/>
              </a:rPr>
              <a:t>transfer </a:t>
            </a:r>
            <a:r>
              <a:rPr lang="en-GB" sz="1800" spc="-90" dirty="0">
                <a:latin typeface="DejaVu Sans"/>
                <a:cs typeface="DejaVu Sans"/>
              </a:rPr>
              <a:t>call </a:t>
            </a:r>
            <a:r>
              <a:rPr lang="en-GB" sz="1800" spc="-65" dirty="0">
                <a:latin typeface="DejaVu Sans"/>
                <a:cs typeface="DejaVu Sans"/>
              </a:rPr>
              <a:t>is </a:t>
            </a:r>
            <a:r>
              <a:rPr lang="en-GB" sz="1800" spc="-105" dirty="0">
                <a:latin typeface="DejaVu Sans"/>
                <a:cs typeface="DejaVu Sans"/>
              </a:rPr>
              <a:t>recalled </a:t>
            </a:r>
            <a:r>
              <a:rPr lang="en-GB" sz="1800" spc="-114" dirty="0">
                <a:latin typeface="DejaVu Sans"/>
                <a:cs typeface="DejaVu Sans"/>
              </a:rPr>
              <a:t>on </a:t>
            </a:r>
            <a:r>
              <a:rPr lang="en-GB" sz="1800" spc="-120" dirty="0">
                <a:latin typeface="DejaVu Sans"/>
                <a:cs typeface="DejaVu Sans"/>
              </a:rPr>
              <a:t>transferring</a:t>
            </a:r>
            <a:r>
              <a:rPr lang="en-GB" sz="1800" spc="65" dirty="0">
                <a:latin typeface="DejaVu Sans"/>
                <a:cs typeface="DejaVu Sans"/>
              </a:rPr>
              <a:t> </a:t>
            </a:r>
            <a:r>
              <a:rPr lang="en-GB" sz="1800" spc="-265" dirty="0">
                <a:latin typeface="DejaVu Sans"/>
                <a:cs typeface="DejaVu Sans"/>
              </a:rPr>
              <a:t>station</a:t>
            </a:r>
            <a:endParaRPr lang="en-GB" sz="1800" dirty="0">
              <a:latin typeface="DejaVu Sans"/>
              <a:cs typeface="DejaVu Sans"/>
            </a:endParaRPr>
          </a:p>
          <a:p>
            <a:pPr marL="299085" indent="-287020" algn="just">
              <a:lnSpc>
                <a:spcPct val="100000"/>
              </a:lnSpc>
              <a:spcBef>
                <a:spcPts val="484"/>
              </a:spcBef>
              <a:buChar char="▪"/>
              <a:tabLst>
                <a:tab pos="299720" algn="l"/>
              </a:tabLst>
            </a:pPr>
            <a:endParaRPr lang="en-GB" sz="1800" dirty="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en-GB" sz="1800" dirty="0"/>
          </a:p>
        </p:txBody>
      </p:sp>
      <p:grpSp>
        <p:nvGrpSpPr>
          <p:cNvPr id="4" name="object 5">
            <a:extLst>
              <a:ext uri="{FF2B5EF4-FFF2-40B4-BE49-F238E27FC236}">
                <a16:creationId xmlns:a16="http://schemas.microsoft.com/office/drawing/2014/main" id="{B3D9ACDC-D09C-42D5-B4DF-CF2EBF403438}"/>
              </a:ext>
            </a:extLst>
          </p:cNvPr>
          <p:cNvGrpSpPr/>
          <p:nvPr/>
        </p:nvGrpSpPr>
        <p:grpSpPr>
          <a:xfrm>
            <a:off x="503238" y="4054541"/>
            <a:ext cx="8054340" cy="1405255"/>
            <a:chOff x="638553" y="3023612"/>
            <a:chExt cx="8054340" cy="1405255"/>
          </a:xfrm>
        </p:grpSpPr>
        <p:sp>
          <p:nvSpPr>
            <p:cNvPr id="5" name="object 6">
              <a:extLst>
                <a:ext uri="{FF2B5EF4-FFF2-40B4-BE49-F238E27FC236}">
                  <a16:creationId xmlns:a16="http://schemas.microsoft.com/office/drawing/2014/main" id="{D16162FC-1BDD-4262-AD4B-FADB18BFE4B5}"/>
                </a:ext>
              </a:extLst>
            </p:cNvPr>
            <p:cNvSpPr/>
            <p:nvPr/>
          </p:nvSpPr>
          <p:spPr>
            <a:xfrm>
              <a:off x="647699" y="3032760"/>
              <a:ext cx="1781277" cy="381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7">
              <a:extLst>
                <a:ext uri="{FF2B5EF4-FFF2-40B4-BE49-F238E27FC236}">
                  <a16:creationId xmlns:a16="http://schemas.microsoft.com/office/drawing/2014/main" id="{8B0D3ECD-CC6B-425D-B9EE-4C8469EC7A8D}"/>
                </a:ext>
              </a:extLst>
            </p:cNvPr>
            <p:cNvSpPr/>
            <p:nvPr/>
          </p:nvSpPr>
          <p:spPr>
            <a:xfrm>
              <a:off x="643125" y="3028184"/>
              <a:ext cx="1827530" cy="390525"/>
            </a:xfrm>
            <a:custGeom>
              <a:avLst/>
              <a:gdLst/>
              <a:ahLst/>
              <a:cxnLst/>
              <a:rect l="l" t="t" r="r" b="b"/>
              <a:pathLst>
                <a:path w="1827530" h="390525">
                  <a:moveTo>
                    <a:pt x="0" y="390147"/>
                  </a:moveTo>
                  <a:lnTo>
                    <a:pt x="1827276" y="390147"/>
                  </a:lnTo>
                  <a:lnTo>
                    <a:pt x="1827276" y="0"/>
                  </a:lnTo>
                  <a:lnTo>
                    <a:pt x="0" y="0"/>
                  </a:lnTo>
                  <a:lnTo>
                    <a:pt x="0" y="390147"/>
                  </a:lnTo>
                  <a:close/>
                </a:path>
              </a:pathLst>
            </a:custGeom>
            <a:ln w="9144">
              <a:solidFill>
                <a:srgbClr val="00AF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8">
              <a:extLst>
                <a:ext uri="{FF2B5EF4-FFF2-40B4-BE49-F238E27FC236}">
                  <a16:creationId xmlns:a16="http://schemas.microsoft.com/office/drawing/2014/main" id="{81AF3A63-88C6-40C7-BE87-B87B662CCF26}"/>
                </a:ext>
              </a:extLst>
            </p:cNvPr>
            <p:cNvSpPr/>
            <p:nvPr/>
          </p:nvSpPr>
          <p:spPr>
            <a:xfrm>
              <a:off x="659891" y="3425952"/>
              <a:ext cx="8023860" cy="9936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9">
              <a:extLst>
                <a:ext uri="{FF2B5EF4-FFF2-40B4-BE49-F238E27FC236}">
                  <a16:creationId xmlns:a16="http://schemas.microsoft.com/office/drawing/2014/main" id="{7980E81E-1468-49BA-BAC6-B7A7AB1EEBCC}"/>
                </a:ext>
              </a:extLst>
            </p:cNvPr>
            <p:cNvSpPr/>
            <p:nvPr/>
          </p:nvSpPr>
          <p:spPr>
            <a:xfrm>
              <a:off x="655320" y="3421377"/>
              <a:ext cx="8033384" cy="1003300"/>
            </a:xfrm>
            <a:custGeom>
              <a:avLst/>
              <a:gdLst/>
              <a:ahLst/>
              <a:cxnLst/>
              <a:rect l="l" t="t" r="r" b="b"/>
              <a:pathLst>
                <a:path w="8033384" h="1003300">
                  <a:moveTo>
                    <a:pt x="0" y="1002794"/>
                  </a:moveTo>
                  <a:lnTo>
                    <a:pt x="8033004" y="1002794"/>
                  </a:lnTo>
                  <a:lnTo>
                    <a:pt x="8033004" y="0"/>
                  </a:lnTo>
                  <a:lnTo>
                    <a:pt x="0" y="0"/>
                  </a:lnTo>
                  <a:lnTo>
                    <a:pt x="0" y="1002794"/>
                  </a:lnTo>
                  <a:close/>
                </a:path>
              </a:pathLst>
            </a:custGeom>
            <a:ln w="9144">
              <a:solidFill>
                <a:srgbClr val="00AF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360420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UCP V5 Excel Style Web 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363278" y="1192482"/>
            <a:ext cx="9165752" cy="23158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99085" marR="1181100" indent="-299085">
              <a:lnSpc>
                <a:spcPct val="100000"/>
              </a:lnSpc>
              <a:spcBef>
                <a:spcPts val="95"/>
              </a:spcBef>
              <a:buChar char="▪"/>
              <a:tabLst>
                <a:tab pos="299085" algn="l"/>
                <a:tab pos="299720" algn="l"/>
              </a:tabLst>
            </a:pPr>
            <a:r>
              <a:rPr lang="en-GB" sz="1800" spc="-125" dirty="0">
                <a:latin typeface="DejaVu Sans"/>
                <a:cs typeface="DejaVu Sans"/>
              </a:rPr>
              <a:t>PGM 127, 221 , 222</a:t>
            </a:r>
            <a:endParaRPr lang="en-GB" sz="1800" dirty="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en-GB" sz="1800" dirty="0"/>
          </a:p>
        </p:txBody>
      </p:sp>
      <p:grpSp>
        <p:nvGrpSpPr>
          <p:cNvPr id="9" name="object 4">
            <a:extLst>
              <a:ext uri="{FF2B5EF4-FFF2-40B4-BE49-F238E27FC236}">
                <a16:creationId xmlns:a16="http://schemas.microsoft.com/office/drawing/2014/main" id="{C26CDA5A-6A9D-4CC8-8F6D-B5EED3475B0D}"/>
              </a:ext>
            </a:extLst>
          </p:cNvPr>
          <p:cNvGrpSpPr/>
          <p:nvPr/>
        </p:nvGrpSpPr>
        <p:grpSpPr>
          <a:xfrm>
            <a:off x="363278" y="1647817"/>
            <a:ext cx="8248015" cy="1567180"/>
            <a:chOff x="638553" y="1171955"/>
            <a:chExt cx="8248015" cy="1567180"/>
          </a:xfrm>
        </p:grpSpPr>
        <p:sp>
          <p:nvSpPr>
            <p:cNvPr id="10" name="object 5">
              <a:extLst>
                <a:ext uri="{FF2B5EF4-FFF2-40B4-BE49-F238E27FC236}">
                  <a16:creationId xmlns:a16="http://schemas.microsoft.com/office/drawing/2014/main" id="{9D70AF67-2700-4EA2-81E0-75A4504FDBAA}"/>
                </a:ext>
              </a:extLst>
            </p:cNvPr>
            <p:cNvSpPr/>
            <p:nvPr/>
          </p:nvSpPr>
          <p:spPr>
            <a:xfrm>
              <a:off x="647699" y="1181099"/>
              <a:ext cx="8229600" cy="15483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6">
              <a:extLst>
                <a:ext uri="{FF2B5EF4-FFF2-40B4-BE49-F238E27FC236}">
                  <a16:creationId xmlns:a16="http://schemas.microsoft.com/office/drawing/2014/main" id="{B51D3AB9-BD2D-4E9A-AA4D-A45F931D8410}"/>
                </a:ext>
              </a:extLst>
            </p:cNvPr>
            <p:cNvSpPr/>
            <p:nvPr/>
          </p:nvSpPr>
          <p:spPr>
            <a:xfrm>
              <a:off x="643125" y="1176527"/>
              <a:ext cx="8239125" cy="1557655"/>
            </a:xfrm>
            <a:custGeom>
              <a:avLst/>
              <a:gdLst/>
              <a:ahLst/>
              <a:cxnLst/>
              <a:rect l="l" t="t" r="r" b="b"/>
              <a:pathLst>
                <a:path w="8239125" h="1557655">
                  <a:moveTo>
                    <a:pt x="0" y="1557528"/>
                  </a:moveTo>
                  <a:lnTo>
                    <a:pt x="8238744" y="1557528"/>
                  </a:lnTo>
                  <a:lnTo>
                    <a:pt x="8238744" y="0"/>
                  </a:lnTo>
                  <a:lnTo>
                    <a:pt x="0" y="0"/>
                  </a:lnTo>
                  <a:lnTo>
                    <a:pt x="0" y="1557528"/>
                  </a:lnTo>
                  <a:close/>
                </a:path>
              </a:pathLst>
            </a:custGeom>
            <a:ln w="9144">
              <a:solidFill>
                <a:srgbClr val="00AF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7">
            <a:extLst>
              <a:ext uri="{FF2B5EF4-FFF2-40B4-BE49-F238E27FC236}">
                <a16:creationId xmlns:a16="http://schemas.microsoft.com/office/drawing/2014/main" id="{96EC26DE-646C-439A-9B6C-7FB4A5D66DFF}"/>
              </a:ext>
            </a:extLst>
          </p:cNvPr>
          <p:cNvGrpSpPr/>
          <p:nvPr/>
        </p:nvGrpSpPr>
        <p:grpSpPr>
          <a:xfrm>
            <a:off x="363278" y="3549771"/>
            <a:ext cx="8354695" cy="1054735"/>
            <a:chOff x="638553" y="3073909"/>
            <a:chExt cx="8354695" cy="1054735"/>
          </a:xfrm>
        </p:grpSpPr>
        <p:sp>
          <p:nvSpPr>
            <p:cNvPr id="13" name="object 8">
              <a:extLst>
                <a:ext uri="{FF2B5EF4-FFF2-40B4-BE49-F238E27FC236}">
                  <a16:creationId xmlns:a16="http://schemas.microsoft.com/office/drawing/2014/main" id="{4E32CA36-04AD-47F2-8188-794228721F71}"/>
                </a:ext>
              </a:extLst>
            </p:cNvPr>
            <p:cNvSpPr/>
            <p:nvPr/>
          </p:nvSpPr>
          <p:spPr>
            <a:xfrm>
              <a:off x="734717" y="3083052"/>
              <a:ext cx="8249262" cy="103631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9">
              <a:extLst>
                <a:ext uri="{FF2B5EF4-FFF2-40B4-BE49-F238E27FC236}">
                  <a16:creationId xmlns:a16="http://schemas.microsoft.com/office/drawing/2014/main" id="{F2C11158-2B01-4BEF-A3CB-388F2B81CCCA}"/>
                </a:ext>
              </a:extLst>
            </p:cNvPr>
            <p:cNvSpPr/>
            <p:nvPr/>
          </p:nvSpPr>
          <p:spPr>
            <a:xfrm>
              <a:off x="643125" y="3078481"/>
              <a:ext cx="8345805" cy="1045844"/>
            </a:xfrm>
            <a:custGeom>
              <a:avLst/>
              <a:gdLst/>
              <a:ahLst/>
              <a:cxnLst/>
              <a:rect l="l" t="t" r="r" b="b"/>
              <a:pathLst>
                <a:path w="8345805" h="1045845">
                  <a:moveTo>
                    <a:pt x="0" y="1045462"/>
                  </a:moveTo>
                  <a:lnTo>
                    <a:pt x="8345424" y="1045462"/>
                  </a:lnTo>
                  <a:lnTo>
                    <a:pt x="8345424" y="0"/>
                  </a:lnTo>
                  <a:lnTo>
                    <a:pt x="0" y="0"/>
                  </a:lnTo>
                  <a:lnTo>
                    <a:pt x="0" y="1045462"/>
                  </a:lnTo>
                  <a:close/>
                </a:path>
              </a:pathLst>
            </a:custGeom>
            <a:ln w="9144">
              <a:solidFill>
                <a:srgbClr val="00AF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0">
            <a:extLst>
              <a:ext uri="{FF2B5EF4-FFF2-40B4-BE49-F238E27FC236}">
                <a16:creationId xmlns:a16="http://schemas.microsoft.com/office/drawing/2014/main" id="{66FB891F-2B75-4930-BE20-D3DAF13C1ED5}"/>
              </a:ext>
            </a:extLst>
          </p:cNvPr>
          <p:cNvGrpSpPr/>
          <p:nvPr/>
        </p:nvGrpSpPr>
        <p:grpSpPr>
          <a:xfrm>
            <a:off x="363278" y="4753731"/>
            <a:ext cx="8330565" cy="1470660"/>
            <a:chOff x="638553" y="4277869"/>
            <a:chExt cx="8330565" cy="1470660"/>
          </a:xfrm>
        </p:grpSpPr>
        <p:sp>
          <p:nvSpPr>
            <p:cNvPr id="16" name="object 11">
              <a:extLst>
                <a:ext uri="{FF2B5EF4-FFF2-40B4-BE49-F238E27FC236}">
                  <a16:creationId xmlns:a16="http://schemas.microsoft.com/office/drawing/2014/main" id="{F89DCE29-2EB8-43F7-8F8D-CBC3718812C2}"/>
                </a:ext>
              </a:extLst>
            </p:cNvPr>
            <p:cNvSpPr/>
            <p:nvPr/>
          </p:nvSpPr>
          <p:spPr>
            <a:xfrm>
              <a:off x="647699" y="4287011"/>
              <a:ext cx="8311896" cy="145237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2">
              <a:extLst>
                <a:ext uri="{FF2B5EF4-FFF2-40B4-BE49-F238E27FC236}">
                  <a16:creationId xmlns:a16="http://schemas.microsoft.com/office/drawing/2014/main" id="{7EBD20AB-95DB-465F-81A4-C049D24F566E}"/>
                </a:ext>
              </a:extLst>
            </p:cNvPr>
            <p:cNvSpPr/>
            <p:nvPr/>
          </p:nvSpPr>
          <p:spPr>
            <a:xfrm>
              <a:off x="643125" y="4282441"/>
              <a:ext cx="8321040" cy="1461770"/>
            </a:xfrm>
            <a:custGeom>
              <a:avLst/>
              <a:gdLst/>
              <a:ahLst/>
              <a:cxnLst/>
              <a:rect l="l" t="t" r="r" b="b"/>
              <a:pathLst>
                <a:path w="8321040" h="1461770">
                  <a:moveTo>
                    <a:pt x="0" y="1461516"/>
                  </a:moveTo>
                  <a:lnTo>
                    <a:pt x="8321040" y="1461516"/>
                  </a:lnTo>
                  <a:lnTo>
                    <a:pt x="8321040" y="0"/>
                  </a:lnTo>
                  <a:lnTo>
                    <a:pt x="0" y="0"/>
                  </a:lnTo>
                  <a:lnTo>
                    <a:pt x="0" y="1461516"/>
                  </a:lnTo>
                  <a:close/>
                </a:path>
              </a:pathLst>
            </a:custGeom>
            <a:ln w="9144">
              <a:solidFill>
                <a:srgbClr val="00AF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016976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UCP V5 Ring back tone for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363278" y="1192482"/>
            <a:ext cx="9165752" cy="23158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har char="▪"/>
              <a:tabLst>
                <a:tab pos="299085" algn="l"/>
                <a:tab pos="299720" algn="l"/>
              </a:tabLst>
            </a:pPr>
            <a:r>
              <a:rPr lang="en-GB" sz="1800" spc="-120" dirty="0">
                <a:latin typeface="DejaVu Sans"/>
                <a:cs typeface="DejaVu Sans"/>
              </a:rPr>
              <a:t>Different ring </a:t>
            </a:r>
            <a:r>
              <a:rPr lang="en-GB" sz="1800" spc="-110" dirty="0">
                <a:latin typeface="DejaVu Sans"/>
                <a:cs typeface="DejaVu Sans"/>
              </a:rPr>
              <a:t>back </a:t>
            </a:r>
            <a:r>
              <a:rPr lang="en-GB" sz="1800" spc="-125" dirty="0">
                <a:latin typeface="DejaVu Sans"/>
                <a:cs typeface="DejaVu Sans"/>
              </a:rPr>
              <a:t>tone </a:t>
            </a:r>
            <a:r>
              <a:rPr lang="en-GB" sz="1800" spc="-110" dirty="0">
                <a:latin typeface="DejaVu Sans"/>
                <a:cs typeface="DejaVu Sans"/>
              </a:rPr>
              <a:t>could </a:t>
            </a:r>
            <a:r>
              <a:rPr lang="en-GB" sz="1800" spc="-114" dirty="0">
                <a:latin typeface="DejaVu Sans"/>
                <a:cs typeface="DejaVu Sans"/>
              </a:rPr>
              <a:t>be </a:t>
            </a:r>
            <a:r>
              <a:rPr lang="en-GB" sz="1800" spc="-110" dirty="0">
                <a:latin typeface="DejaVu Sans"/>
                <a:cs typeface="DejaVu Sans"/>
              </a:rPr>
              <a:t>served </a:t>
            </a:r>
            <a:r>
              <a:rPr lang="en-GB" sz="1800" spc="-114" dirty="0">
                <a:latin typeface="DejaVu Sans"/>
                <a:cs typeface="DejaVu Sans"/>
              </a:rPr>
              <a:t>for</a:t>
            </a:r>
            <a:r>
              <a:rPr lang="en-GB" sz="1800" spc="-80" dirty="0">
                <a:latin typeface="DejaVu Sans"/>
                <a:cs typeface="DejaVu Sans"/>
              </a:rPr>
              <a:t> </a:t>
            </a:r>
            <a:r>
              <a:rPr lang="en-GB" sz="1800" spc="-105" dirty="0">
                <a:latin typeface="DejaVu Sans"/>
                <a:cs typeface="DejaVu Sans"/>
              </a:rPr>
              <a:t>each </a:t>
            </a:r>
            <a:r>
              <a:rPr lang="en-GB" sz="1800" spc="-114" dirty="0">
                <a:latin typeface="DejaVu Sans"/>
                <a:cs typeface="DejaVu Sans"/>
              </a:rPr>
              <a:t>station </a:t>
            </a:r>
            <a:r>
              <a:rPr lang="en-GB" sz="1800" spc="-305" dirty="0">
                <a:latin typeface="DejaVu Sans"/>
                <a:cs typeface="DejaVu Sans"/>
              </a:rPr>
              <a:t>group</a:t>
            </a:r>
            <a:endParaRPr lang="en-GB" sz="1800" dirty="0">
              <a:latin typeface="DejaVu Sans"/>
              <a:cs typeface="DejaVu Sans"/>
            </a:endParaRPr>
          </a:p>
          <a:p>
            <a:pPr marL="234950">
              <a:lnSpc>
                <a:spcPct val="100000"/>
              </a:lnSpc>
              <a:spcBef>
                <a:spcPts val="95"/>
              </a:spcBef>
            </a:pPr>
            <a:r>
              <a:rPr lang="en-GB" sz="1800" spc="-55" dirty="0">
                <a:latin typeface="DejaVu Sans"/>
                <a:cs typeface="DejaVu Sans"/>
              </a:rPr>
              <a:t>MOH: </a:t>
            </a:r>
            <a:r>
              <a:rPr lang="en-GB" sz="1800" spc="-120" dirty="0">
                <a:latin typeface="DejaVu Sans"/>
                <a:cs typeface="DejaVu Sans"/>
              </a:rPr>
              <a:t>play </a:t>
            </a:r>
            <a:r>
              <a:rPr lang="en-GB" sz="1800" spc="-40" dirty="0">
                <a:latin typeface="DejaVu Sans"/>
                <a:cs typeface="DejaVu Sans"/>
              </a:rPr>
              <a:t>MOH </a:t>
            </a:r>
            <a:r>
              <a:rPr lang="en-GB" sz="1800" spc="-140" dirty="0">
                <a:latin typeface="DejaVu Sans"/>
                <a:cs typeface="DejaVu Sans"/>
              </a:rPr>
              <a:t>without</a:t>
            </a:r>
            <a:r>
              <a:rPr lang="en-GB" sz="1800" spc="55" dirty="0">
                <a:latin typeface="DejaVu Sans"/>
                <a:cs typeface="DejaVu Sans"/>
              </a:rPr>
              <a:t> </a:t>
            </a:r>
            <a:r>
              <a:rPr lang="en-GB" sz="1800" spc="-114" dirty="0">
                <a:latin typeface="DejaVu Sans"/>
                <a:cs typeface="DejaVu Sans"/>
              </a:rPr>
              <a:t>answer</a:t>
            </a:r>
            <a:endParaRPr lang="en-GB" sz="1800" dirty="0">
              <a:latin typeface="DejaVu Sans"/>
              <a:cs typeface="DejaVu Sans"/>
            </a:endParaRPr>
          </a:p>
          <a:p>
            <a:pPr marL="234950">
              <a:lnSpc>
                <a:spcPct val="100000"/>
              </a:lnSpc>
            </a:pPr>
            <a:r>
              <a:rPr lang="en-GB" sz="1800" spc="-95" dirty="0">
                <a:latin typeface="DejaVu Sans"/>
                <a:cs typeface="DejaVu Sans"/>
              </a:rPr>
              <a:t>MOH(after </a:t>
            </a:r>
            <a:r>
              <a:rPr lang="en-GB" sz="1800" spc="-114" dirty="0">
                <a:latin typeface="DejaVu Sans"/>
                <a:cs typeface="DejaVu Sans"/>
              </a:rPr>
              <a:t>connection): </a:t>
            </a:r>
            <a:r>
              <a:rPr lang="en-GB" sz="1800" spc="-120" dirty="0">
                <a:latin typeface="DejaVu Sans"/>
                <a:cs typeface="DejaVu Sans"/>
              </a:rPr>
              <a:t>play </a:t>
            </a:r>
            <a:r>
              <a:rPr lang="en-GB" sz="1800" spc="-40" dirty="0">
                <a:latin typeface="DejaVu Sans"/>
                <a:cs typeface="DejaVu Sans"/>
              </a:rPr>
              <a:t>MOH </a:t>
            </a:r>
            <a:r>
              <a:rPr lang="en-GB" sz="1800" spc="-130" dirty="0">
                <a:latin typeface="DejaVu Sans"/>
                <a:cs typeface="DejaVu Sans"/>
              </a:rPr>
              <a:t>when</a:t>
            </a:r>
            <a:r>
              <a:rPr lang="en-GB" sz="1800" spc="-135" dirty="0">
                <a:latin typeface="DejaVu Sans"/>
                <a:cs typeface="DejaVu Sans"/>
              </a:rPr>
              <a:t> system </a:t>
            </a:r>
            <a:r>
              <a:rPr lang="en-GB" sz="1800" spc="-110" dirty="0">
                <a:latin typeface="DejaVu Sans"/>
                <a:cs typeface="DejaVu Sans"/>
              </a:rPr>
              <a:t>answers the call</a:t>
            </a:r>
            <a:endParaRPr lang="en-GB" sz="1800" dirty="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en-GB" sz="1800" dirty="0"/>
          </a:p>
        </p:txBody>
      </p:sp>
      <p:grpSp>
        <p:nvGrpSpPr>
          <p:cNvPr id="18" name="object 5">
            <a:extLst>
              <a:ext uri="{FF2B5EF4-FFF2-40B4-BE49-F238E27FC236}">
                <a16:creationId xmlns:a16="http://schemas.microsoft.com/office/drawing/2014/main" id="{09747EA3-4BC5-4125-AADF-BEDB6802D8FB}"/>
              </a:ext>
            </a:extLst>
          </p:cNvPr>
          <p:cNvGrpSpPr/>
          <p:nvPr/>
        </p:nvGrpSpPr>
        <p:grpSpPr>
          <a:xfrm>
            <a:off x="363278" y="3157259"/>
            <a:ext cx="9060640" cy="1433402"/>
            <a:chOff x="644650" y="1580385"/>
            <a:chExt cx="8185784" cy="1019810"/>
          </a:xfrm>
        </p:grpSpPr>
        <p:sp>
          <p:nvSpPr>
            <p:cNvPr id="19" name="object 6">
              <a:extLst>
                <a:ext uri="{FF2B5EF4-FFF2-40B4-BE49-F238E27FC236}">
                  <a16:creationId xmlns:a16="http://schemas.microsoft.com/office/drawing/2014/main" id="{11F8098F-7AD7-4D1A-A491-E229D8099415}"/>
                </a:ext>
              </a:extLst>
            </p:cNvPr>
            <p:cNvSpPr/>
            <p:nvPr/>
          </p:nvSpPr>
          <p:spPr>
            <a:xfrm>
              <a:off x="653795" y="1589532"/>
              <a:ext cx="8167116" cy="100126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7">
              <a:extLst>
                <a:ext uri="{FF2B5EF4-FFF2-40B4-BE49-F238E27FC236}">
                  <a16:creationId xmlns:a16="http://schemas.microsoft.com/office/drawing/2014/main" id="{A7BFB27D-2018-4636-946E-F707B702E1B1}"/>
                </a:ext>
              </a:extLst>
            </p:cNvPr>
            <p:cNvSpPr/>
            <p:nvPr/>
          </p:nvSpPr>
          <p:spPr>
            <a:xfrm>
              <a:off x="649222" y="1584957"/>
              <a:ext cx="8176259" cy="1010919"/>
            </a:xfrm>
            <a:custGeom>
              <a:avLst/>
              <a:gdLst/>
              <a:ahLst/>
              <a:cxnLst/>
              <a:rect l="l" t="t" r="r" b="b"/>
              <a:pathLst>
                <a:path w="8176259" h="1010919">
                  <a:moveTo>
                    <a:pt x="0" y="1010414"/>
                  </a:moveTo>
                  <a:lnTo>
                    <a:pt x="8176260" y="1010414"/>
                  </a:lnTo>
                  <a:lnTo>
                    <a:pt x="8176260" y="0"/>
                  </a:lnTo>
                  <a:lnTo>
                    <a:pt x="0" y="0"/>
                  </a:lnTo>
                  <a:lnTo>
                    <a:pt x="0" y="1010414"/>
                  </a:lnTo>
                  <a:close/>
                </a:path>
              </a:pathLst>
            </a:custGeom>
            <a:ln w="9144">
              <a:solidFill>
                <a:srgbClr val="00AF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30406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UCP V5 Idle on Hold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363278" y="1192482"/>
            <a:ext cx="9165752" cy="23158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99085" indent="-287020">
              <a:spcBef>
                <a:spcPts val="95"/>
              </a:spcBef>
              <a:buFont typeface="Arial" panose="020B0604020202020204" pitchFamily="34" charset="0"/>
              <a:buChar char="▪"/>
              <a:tabLst>
                <a:tab pos="299085" algn="l"/>
                <a:tab pos="299720" algn="l"/>
              </a:tabLst>
            </a:pPr>
            <a:r>
              <a:rPr lang="en-GB" sz="1800" spc="-95" dirty="0">
                <a:latin typeface="DejaVu Sans"/>
                <a:cs typeface="DejaVu Sans"/>
              </a:rPr>
              <a:t>Dial </a:t>
            </a:r>
            <a:r>
              <a:rPr lang="en-GB" sz="1800" spc="-125" dirty="0">
                <a:latin typeface="DejaVu Sans"/>
                <a:cs typeface="DejaVu Sans"/>
              </a:rPr>
              <a:t>tone </a:t>
            </a:r>
            <a:r>
              <a:rPr lang="en-GB" sz="1800" spc="-65" dirty="0">
                <a:latin typeface="DejaVu Sans"/>
                <a:cs typeface="DejaVu Sans"/>
              </a:rPr>
              <a:t>is </a:t>
            </a:r>
            <a:r>
              <a:rPr lang="en-GB" sz="1800" spc="-140" dirty="0">
                <a:latin typeface="DejaVu Sans"/>
                <a:cs typeface="DejaVu Sans"/>
              </a:rPr>
              <a:t>not </a:t>
            </a:r>
            <a:r>
              <a:rPr lang="en-GB" sz="1800" spc="-125" dirty="0">
                <a:latin typeface="DejaVu Sans"/>
                <a:cs typeface="DejaVu Sans"/>
              </a:rPr>
              <a:t>provided </a:t>
            </a:r>
            <a:r>
              <a:rPr lang="en-GB" sz="1800" spc="-135" dirty="0">
                <a:latin typeface="DejaVu Sans"/>
                <a:cs typeface="DejaVu Sans"/>
              </a:rPr>
              <a:t>when </a:t>
            </a:r>
            <a:r>
              <a:rPr lang="en-GB" sz="1800" spc="-140" dirty="0">
                <a:latin typeface="DejaVu Sans"/>
                <a:cs typeface="DejaVu Sans"/>
              </a:rPr>
              <a:t>the call is put on </a:t>
            </a:r>
            <a:r>
              <a:rPr lang="en-GB" sz="1800" spc="-114" dirty="0">
                <a:latin typeface="DejaVu Sans"/>
                <a:cs typeface="DejaVu Sans"/>
              </a:rPr>
              <a:t>hold</a:t>
            </a:r>
            <a:r>
              <a:rPr lang="en-GB" sz="1800" spc="-90" dirty="0">
                <a:latin typeface="DejaVu Sans"/>
                <a:cs typeface="DejaVu Sans"/>
              </a:rPr>
              <a:t> </a:t>
            </a:r>
            <a:r>
              <a:rPr lang="en-GB" sz="1800" spc="-105" dirty="0">
                <a:latin typeface="DejaVu Sans"/>
                <a:cs typeface="DejaVu Sans"/>
              </a:rPr>
              <a:t>(goes </a:t>
            </a:r>
            <a:r>
              <a:rPr lang="en-GB" sz="1800" spc="-140" dirty="0">
                <a:latin typeface="DejaVu Sans"/>
                <a:cs typeface="DejaVu Sans"/>
              </a:rPr>
              <a:t>to </a:t>
            </a:r>
            <a:r>
              <a:rPr lang="en-GB" sz="1800" spc="-105" dirty="0">
                <a:latin typeface="DejaVu Sans"/>
                <a:cs typeface="DejaVu Sans"/>
              </a:rPr>
              <a:t>idle </a:t>
            </a:r>
            <a:r>
              <a:rPr lang="en-GB" sz="1800" spc="-140" dirty="0">
                <a:latin typeface="DejaVu Sans"/>
                <a:cs typeface="DejaVu Sans"/>
              </a:rPr>
              <a:t>without </a:t>
            </a:r>
            <a:r>
              <a:rPr lang="en-GB" sz="1800" spc="-105" dirty="0">
                <a:latin typeface="DejaVu Sans"/>
                <a:cs typeface="DejaVu Sans"/>
              </a:rPr>
              <a:t>dial</a:t>
            </a:r>
            <a:r>
              <a:rPr lang="en-GB" sz="1800" spc="-75" dirty="0">
                <a:latin typeface="DejaVu Sans"/>
                <a:cs typeface="DejaVu Sans"/>
              </a:rPr>
              <a:t> </a:t>
            </a:r>
            <a:r>
              <a:rPr lang="en-GB" sz="1800" spc="-380" dirty="0">
                <a:latin typeface="DejaVu Sans"/>
                <a:cs typeface="DejaVu Sans"/>
              </a:rPr>
              <a:t>tone)</a:t>
            </a:r>
            <a:endParaRPr lang="en-GB" sz="1800" dirty="0">
              <a:latin typeface="DejaVu Sans"/>
              <a:cs typeface="DejaVu Sans"/>
            </a:endParaRPr>
          </a:p>
          <a:p>
            <a:pPr marL="12065" indent="0">
              <a:lnSpc>
                <a:spcPct val="100000"/>
              </a:lnSpc>
              <a:spcBef>
                <a:spcPts val="95"/>
              </a:spcBef>
              <a:buNone/>
              <a:tabLst>
                <a:tab pos="299085" algn="l"/>
                <a:tab pos="299720" algn="l"/>
              </a:tabLst>
            </a:pPr>
            <a:endParaRPr lang="en-GB" sz="1800" dirty="0"/>
          </a:p>
        </p:txBody>
      </p:sp>
      <p:grpSp>
        <p:nvGrpSpPr>
          <p:cNvPr id="7" name="object 9">
            <a:extLst>
              <a:ext uri="{FF2B5EF4-FFF2-40B4-BE49-F238E27FC236}">
                <a16:creationId xmlns:a16="http://schemas.microsoft.com/office/drawing/2014/main" id="{C992A2B9-0287-457A-BB65-2E5CA3D21B5D}"/>
              </a:ext>
            </a:extLst>
          </p:cNvPr>
          <p:cNvGrpSpPr/>
          <p:nvPr/>
        </p:nvGrpSpPr>
        <p:grpSpPr>
          <a:xfrm>
            <a:off x="503238" y="2392759"/>
            <a:ext cx="8272780" cy="394970"/>
            <a:chOff x="638553" y="4320542"/>
            <a:chExt cx="8272780" cy="394970"/>
          </a:xfrm>
        </p:grpSpPr>
        <p:sp>
          <p:nvSpPr>
            <p:cNvPr id="8" name="object 10">
              <a:extLst>
                <a:ext uri="{FF2B5EF4-FFF2-40B4-BE49-F238E27FC236}">
                  <a16:creationId xmlns:a16="http://schemas.microsoft.com/office/drawing/2014/main" id="{F5F0B1C5-D484-4F04-A6F8-DF3A78A5C852}"/>
                </a:ext>
              </a:extLst>
            </p:cNvPr>
            <p:cNvSpPr/>
            <p:nvPr/>
          </p:nvSpPr>
          <p:spPr>
            <a:xfrm>
              <a:off x="647699" y="4329683"/>
              <a:ext cx="8253984" cy="37642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11">
              <a:extLst>
                <a:ext uri="{FF2B5EF4-FFF2-40B4-BE49-F238E27FC236}">
                  <a16:creationId xmlns:a16="http://schemas.microsoft.com/office/drawing/2014/main" id="{2F2434D4-D6D7-403D-8878-654B690AF5A4}"/>
                </a:ext>
              </a:extLst>
            </p:cNvPr>
            <p:cNvSpPr/>
            <p:nvPr/>
          </p:nvSpPr>
          <p:spPr>
            <a:xfrm>
              <a:off x="643125" y="4325114"/>
              <a:ext cx="8263255" cy="386080"/>
            </a:xfrm>
            <a:custGeom>
              <a:avLst/>
              <a:gdLst/>
              <a:ahLst/>
              <a:cxnLst/>
              <a:rect l="l" t="t" r="r" b="b"/>
              <a:pathLst>
                <a:path w="8263255" h="386079">
                  <a:moveTo>
                    <a:pt x="0" y="385569"/>
                  </a:moveTo>
                  <a:lnTo>
                    <a:pt x="8263128" y="385569"/>
                  </a:lnTo>
                  <a:lnTo>
                    <a:pt x="8263128" y="0"/>
                  </a:lnTo>
                  <a:lnTo>
                    <a:pt x="0" y="0"/>
                  </a:lnTo>
                  <a:lnTo>
                    <a:pt x="0" y="385569"/>
                  </a:lnTo>
                  <a:close/>
                </a:path>
              </a:pathLst>
            </a:custGeom>
            <a:ln w="9144">
              <a:solidFill>
                <a:srgbClr val="00AF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991674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UCP V5 1000i phone Web and Telnet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363278" y="1192482"/>
            <a:ext cx="9165752" cy="23158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99085" indent="-287020">
              <a:spcBef>
                <a:spcPts val="95"/>
              </a:spcBef>
              <a:buFont typeface="Arial" panose="020B0604020202020204" pitchFamily="34" charset="0"/>
              <a:buChar char="▪"/>
              <a:tabLst>
                <a:tab pos="299085" algn="l"/>
                <a:tab pos="299720" algn="l"/>
              </a:tabLst>
            </a:pPr>
            <a:r>
              <a:rPr lang="en-GB" sz="1800" spc="-110" dirty="0">
                <a:latin typeface="DejaVu Sans"/>
                <a:cs typeface="DejaVu Sans"/>
              </a:rPr>
              <a:t>Web </a:t>
            </a:r>
            <a:r>
              <a:rPr lang="en-GB" sz="1800" spc="-120" dirty="0">
                <a:latin typeface="DejaVu Sans"/>
                <a:cs typeface="DejaVu Sans"/>
              </a:rPr>
              <a:t>and </a:t>
            </a:r>
            <a:r>
              <a:rPr lang="en-GB" sz="1800" spc="-135" dirty="0">
                <a:latin typeface="DejaVu Sans"/>
                <a:cs typeface="DejaVu Sans"/>
              </a:rPr>
              <a:t>Telnet </a:t>
            </a:r>
            <a:r>
              <a:rPr lang="en-GB" sz="1800" spc="-110" dirty="0">
                <a:latin typeface="DejaVu Sans"/>
                <a:cs typeface="DejaVu Sans"/>
              </a:rPr>
              <a:t>of </a:t>
            </a:r>
            <a:r>
              <a:rPr lang="en-GB" sz="1800" spc="-130" dirty="0">
                <a:latin typeface="DejaVu Sans"/>
                <a:cs typeface="DejaVu Sans"/>
              </a:rPr>
              <a:t>1000i </a:t>
            </a:r>
            <a:r>
              <a:rPr lang="en-GB" sz="1800" spc="-120" dirty="0">
                <a:latin typeface="DejaVu Sans"/>
                <a:cs typeface="DejaVu Sans"/>
              </a:rPr>
              <a:t>phone </a:t>
            </a:r>
            <a:r>
              <a:rPr lang="en-GB" sz="1800" spc="-105" dirty="0">
                <a:latin typeface="DejaVu Sans"/>
                <a:cs typeface="DejaVu Sans"/>
              </a:rPr>
              <a:t>can </a:t>
            </a:r>
            <a:r>
              <a:rPr lang="en-GB" sz="1800" spc="-114" dirty="0">
                <a:latin typeface="DejaVu Sans"/>
                <a:cs typeface="DejaVu Sans"/>
              </a:rPr>
              <a:t>be controlled </a:t>
            </a:r>
            <a:r>
              <a:rPr lang="en-GB" sz="1800" spc="-145" dirty="0">
                <a:latin typeface="DejaVu Sans"/>
                <a:cs typeface="DejaVu Sans"/>
              </a:rPr>
              <a:t>by</a:t>
            </a:r>
            <a:r>
              <a:rPr lang="en-GB" sz="1800" spc="-45" dirty="0">
                <a:latin typeface="DejaVu Sans"/>
                <a:cs typeface="DejaVu Sans"/>
              </a:rPr>
              <a:t> the </a:t>
            </a:r>
            <a:r>
              <a:rPr lang="en-GB" sz="1800" spc="-270" dirty="0">
                <a:latin typeface="DejaVu Sans"/>
                <a:cs typeface="DejaVu Sans"/>
              </a:rPr>
              <a:t>system</a:t>
            </a:r>
            <a:endParaRPr lang="en-GB" sz="1800" dirty="0">
              <a:latin typeface="DejaVu Sans"/>
              <a:cs typeface="DejaVu Sans"/>
            </a:endParaRPr>
          </a:p>
          <a:p>
            <a:pPr marL="299085" indent="-287020">
              <a:spcBef>
                <a:spcPts val="95"/>
              </a:spcBef>
              <a:buFont typeface="Arial" panose="020B0604020202020204" pitchFamily="34" charset="0"/>
              <a:buChar char="▪"/>
              <a:tabLst>
                <a:tab pos="299085" algn="l"/>
                <a:tab pos="299720" algn="l"/>
              </a:tabLst>
            </a:pPr>
            <a:endParaRPr lang="en-GB" sz="1800" dirty="0"/>
          </a:p>
        </p:txBody>
      </p:sp>
      <p:grpSp>
        <p:nvGrpSpPr>
          <p:cNvPr id="10" name="object 5">
            <a:extLst>
              <a:ext uri="{FF2B5EF4-FFF2-40B4-BE49-F238E27FC236}">
                <a16:creationId xmlns:a16="http://schemas.microsoft.com/office/drawing/2014/main" id="{0C19C85F-6DFD-487C-A95D-978F31F3D3E2}"/>
              </a:ext>
            </a:extLst>
          </p:cNvPr>
          <p:cNvGrpSpPr/>
          <p:nvPr/>
        </p:nvGrpSpPr>
        <p:grpSpPr>
          <a:xfrm>
            <a:off x="503238" y="2761615"/>
            <a:ext cx="8260080" cy="1019810"/>
            <a:chOff x="650748" y="1598673"/>
            <a:chExt cx="8260080" cy="1019810"/>
          </a:xfrm>
        </p:grpSpPr>
        <p:sp>
          <p:nvSpPr>
            <p:cNvPr id="11" name="object 6">
              <a:extLst>
                <a:ext uri="{FF2B5EF4-FFF2-40B4-BE49-F238E27FC236}">
                  <a16:creationId xmlns:a16="http://schemas.microsoft.com/office/drawing/2014/main" id="{0885566E-B4A4-4400-8C08-9108A62D39B0}"/>
                </a:ext>
              </a:extLst>
            </p:cNvPr>
            <p:cNvSpPr/>
            <p:nvPr/>
          </p:nvSpPr>
          <p:spPr>
            <a:xfrm>
              <a:off x="659892" y="1607819"/>
              <a:ext cx="8214227" cy="100126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7">
              <a:extLst>
                <a:ext uri="{FF2B5EF4-FFF2-40B4-BE49-F238E27FC236}">
                  <a16:creationId xmlns:a16="http://schemas.microsoft.com/office/drawing/2014/main" id="{FC7EF510-3337-44D4-AAF7-A048F7725413}"/>
                </a:ext>
              </a:extLst>
            </p:cNvPr>
            <p:cNvSpPr/>
            <p:nvPr/>
          </p:nvSpPr>
          <p:spPr>
            <a:xfrm>
              <a:off x="655320" y="1603245"/>
              <a:ext cx="8251190" cy="1010919"/>
            </a:xfrm>
            <a:custGeom>
              <a:avLst/>
              <a:gdLst/>
              <a:ahLst/>
              <a:cxnLst/>
              <a:rect l="l" t="t" r="r" b="b"/>
              <a:pathLst>
                <a:path w="8251190" h="1010919">
                  <a:moveTo>
                    <a:pt x="0" y="1010414"/>
                  </a:moveTo>
                  <a:lnTo>
                    <a:pt x="8250936" y="1010414"/>
                  </a:lnTo>
                  <a:lnTo>
                    <a:pt x="8250936" y="0"/>
                  </a:lnTo>
                  <a:lnTo>
                    <a:pt x="0" y="0"/>
                  </a:lnTo>
                  <a:lnTo>
                    <a:pt x="0" y="1010414"/>
                  </a:lnTo>
                  <a:close/>
                </a:path>
              </a:pathLst>
            </a:custGeom>
            <a:ln w="9144">
              <a:solidFill>
                <a:srgbClr val="00AF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092910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UCP V5 Multiple Barge In Room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241980" y="996604"/>
            <a:ext cx="9165752" cy="23158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GB" sz="2000" spc="-65" dirty="0">
                <a:latin typeface="DejaVu Sans"/>
                <a:cs typeface="DejaVu Sans"/>
              </a:rPr>
              <a:t>This </a:t>
            </a:r>
            <a:r>
              <a:rPr lang="en-GB" sz="2000" spc="-125" dirty="0">
                <a:latin typeface="DejaVu Sans"/>
                <a:cs typeface="DejaVu Sans"/>
              </a:rPr>
              <a:t>feature </a:t>
            </a:r>
            <a:r>
              <a:rPr lang="en-GB" sz="2000" spc="-100" dirty="0">
                <a:latin typeface="DejaVu Sans"/>
                <a:cs typeface="DejaVu Sans"/>
              </a:rPr>
              <a:t>allows caller </a:t>
            </a:r>
            <a:r>
              <a:rPr lang="en-GB" sz="2000" spc="-140" dirty="0">
                <a:latin typeface="DejaVu Sans"/>
                <a:cs typeface="DejaVu Sans"/>
              </a:rPr>
              <a:t>to </a:t>
            </a:r>
            <a:r>
              <a:rPr lang="en-GB" sz="2000" spc="-120" dirty="0">
                <a:latin typeface="DejaVu Sans"/>
                <a:cs typeface="DejaVu Sans"/>
              </a:rPr>
              <a:t>overhear </a:t>
            </a:r>
            <a:r>
              <a:rPr lang="en-GB" sz="2000" spc="-114" dirty="0">
                <a:latin typeface="DejaVu Sans"/>
                <a:cs typeface="DejaVu Sans"/>
              </a:rPr>
              <a:t>existing</a:t>
            </a:r>
            <a:r>
              <a:rPr lang="en-GB" sz="2000" spc="-195" dirty="0">
                <a:latin typeface="DejaVu Sans"/>
                <a:cs typeface="DejaVu Sans"/>
              </a:rPr>
              <a:t> </a:t>
            </a:r>
            <a:r>
              <a:rPr lang="en-GB" sz="2000" spc="-95" dirty="0">
                <a:latin typeface="DejaVu Sans"/>
                <a:cs typeface="DejaVu Sans"/>
              </a:rPr>
              <a:t>call</a:t>
            </a:r>
            <a:endParaRPr lang="en-GB" sz="2000" dirty="0">
              <a:latin typeface="DejaVu Sans"/>
              <a:cs typeface="DejaVu Sans"/>
            </a:endParaRPr>
          </a:p>
          <a:p>
            <a:pPr marL="411479" marR="5080" indent="-342900">
              <a:spcBef>
                <a:spcPts val="5"/>
              </a:spcBef>
            </a:pPr>
            <a:r>
              <a:rPr lang="en-GB" sz="2000" spc="-105" dirty="0">
                <a:latin typeface="DejaVu Sans"/>
                <a:cs typeface="DejaVu Sans"/>
              </a:rPr>
              <a:t>Condition </a:t>
            </a:r>
            <a:r>
              <a:rPr lang="en-GB" sz="1800" spc="-70" dirty="0">
                <a:latin typeface="DejaVu Sans"/>
                <a:cs typeface="DejaVu Sans"/>
              </a:rPr>
              <a:t>Caller </a:t>
            </a:r>
            <a:r>
              <a:rPr lang="en-GB" sz="1800" spc="-80" dirty="0">
                <a:latin typeface="DejaVu Sans"/>
                <a:cs typeface="DejaVu Sans"/>
              </a:rPr>
              <a:t>side: </a:t>
            </a:r>
            <a:r>
              <a:rPr lang="en-GB" sz="1800" spc="-70" dirty="0">
                <a:latin typeface="DejaVu Sans"/>
                <a:cs typeface="DejaVu Sans"/>
              </a:rPr>
              <a:t>Enable </a:t>
            </a:r>
            <a:r>
              <a:rPr lang="en-GB" sz="1800" spc="-95" dirty="0">
                <a:latin typeface="DejaVu Sans"/>
                <a:cs typeface="DejaVu Sans"/>
              </a:rPr>
              <a:t>Override </a:t>
            </a:r>
            <a:r>
              <a:rPr lang="en-GB" sz="1800" spc="-85" dirty="0">
                <a:latin typeface="DejaVu Sans"/>
                <a:cs typeface="DejaVu Sans"/>
              </a:rPr>
              <a:t>(PGM111), </a:t>
            </a:r>
            <a:r>
              <a:rPr lang="en-GB" sz="1800" spc="-110" dirty="0">
                <a:latin typeface="DejaVu Sans"/>
                <a:cs typeface="DejaVu Sans"/>
              </a:rPr>
              <a:t>Intercom </a:t>
            </a:r>
            <a:r>
              <a:rPr lang="en-GB" sz="1800" spc="-75" dirty="0">
                <a:latin typeface="DejaVu Sans"/>
                <a:cs typeface="DejaVu Sans"/>
              </a:rPr>
              <a:t>Busy </a:t>
            </a:r>
            <a:r>
              <a:rPr lang="en-GB" sz="1800" spc="-90" dirty="0">
                <a:latin typeface="DejaVu Sans"/>
                <a:cs typeface="DejaVu Sans"/>
              </a:rPr>
              <a:t>service </a:t>
            </a:r>
            <a:r>
              <a:rPr lang="en-GB" sz="1800" spc="-135" dirty="0">
                <a:latin typeface="DejaVu Sans"/>
                <a:cs typeface="DejaVu Sans"/>
              </a:rPr>
              <a:t>(PGM160)  </a:t>
            </a:r>
            <a:r>
              <a:rPr lang="en-GB" sz="1800" spc="-70" dirty="0">
                <a:latin typeface="DejaVu Sans"/>
                <a:cs typeface="DejaVu Sans"/>
              </a:rPr>
              <a:t>Called </a:t>
            </a:r>
            <a:r>
              <a:rPr lang="en-GB" sz="1800" spc="-80" dirty="0">
                <a:latin typeface="DejaVu Sans"/>
                <a:cs typeface="DejaVu Sans"/>
              </a:rPr>
              <a:t>side: Disable </a:t>
            </a:r>
            <a:r>
              <a:rPr lang="en-GB" sz="1800" spc="-75" dirty="0">
                <a:latin typeface="DejaVu Sans"/>
                <a:cs typeface="DejaVu Sans"/>
              </a:rPr>
              <a:t>Privacy </a:t>
            </a:r>
            <a:r>
              <a:rPr lang="en-GB" sz="1800" spc="-105" dirty="0">
                <a:latin typeface="DejaVu Sans"/>
                <a:cs typeface="DejaVu Sans"/>
              </a:rPr>
              <a:t>option </a:t>
            </a:r>
            <a:r>
              <a:rPr lang="en-GB" sz="1800" spc="-90" dirty="0">
                <a:latin typeface="DejaVu Sans"/>
                <a:cs typeface="DejaVu Sans"/>
              </a:rPr>
              <a:t>(Station </a:t>
            </a:r>
            <a:r>
              <a:rPr lang="en-GB" sz="1800" spc="-95" dirty="0">
                <a:latin typeface="DejaVu Sans"/>
                <a:cs typeface="DejaVu Sans"/>
              </a:rPr>
              <a:t>Auto </a:t>
            </a:r>
            <a:r>
              <a:rPr lang="en-GB" sz="1800" spc="-90" dirty="0">
                <a:latin typeface="DejaVu Sans"/>
                <a:cs typeface="DejaVu Sans"/>
              </a:rPr>
              <a:t>Privacy, </a:t>
            </a:r>
            <a:r>
              <a:rPr lang="en-GB" sz="1800" spc="-95" dirty="0">
                <a:latin typeface="DejaVu Sans"/>
                <a:cs typeface="DejaVu Sans"/>
              </a:rPr>
              <a:t>System</a:t>
            </a:r>
            <a:r>
              <a:rPr lang="en-GB" sz="1800" spc="140" dirty="0">
                <a:latin typeface="DejaVu Sans"/>
                <a:cs typeface="DejaVu Sans"/>
              </a:rPr>
              <a:t> </a:t>
            </a:r>
            <a:r>
              <a:rPr lang="en-GB" sz="1800" spc="-170" dirty="0">
                <a:latin typeface="DejaVu Sans"/>
                <a:cs typeface="DejaVu Sans"/>
              </a:rPr>
              <a:t>Privacy)</a:t>
            </a:r>
            <a:endParaRPr lang="en-GB" sz="1800" dirty="0">
              <a:latin typeface="DejaVu Sans"/>
              <a:cs typeface="DejaVu Sans"/>
            </a:endParaRPr>
          </a:p>
          <a:p>
            <a:pPr marL="299085" indent="-287020">
              <a:spcBef>
                <a:spcPts val="95"/>
              </a:spcBef>
              <a:buFont typeface="Arial" panose="020B0604020202020204" pitchFamily="34" charset="0"/>
              <a:buChar char="▪"/>
              <a:tabLst>
                <a:tab pos="299085" algn="l"/>
                <a:tab pos="299720" algn="l"/>
              </a:tabLst>
            </a:pPr>
            <a:endParaRPr lang="en-GB" sz="18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72C174A-3441-4AB4-9247-291148BEF1D2}"/>
              </a:ext>
            </a:extLst>
          </p:cNvPr>
          <p:cNvGrpSpPr/>
          <p:nvPr/>
        </p:nvGrpSpPr>
        <p:grpSpPr>
          <a:xfrm>
            <a:off x="741567" y="2350396"/>
            <a:ext cx="8154746" cy="4302823"/>
            <a:chOff x="367590" y="1951289"/>
            <a:chExt cx="8154746" cy="4302823"/>
          </a:xfrm>
        </p:grpSpPr>
        <p:grpSp>
          <p:nvGrpSpPr>
            <p:cNvPr id="5" name="object 4">
              <a:extLst>
                <a:ext uri="{FF2B5EF4-FFF2-40B4-BE49-F238E27FC236}">
                  <a16:creationId xmlns:a16="http://schemas.microsoft.com/office/drawing/2014/main" id="{05C4449A-7915-41FE-8096-99B706315D25}"/>
                </a:ext>
              </a:extLst>
            </p:cNvPr>
            <p:cNvGrpSpPr/>
            <p:nvPr/>
          </p:nvGrpSpPr>
          <p:grpSpPr>
            <a:xfrm>
              <a:off x="3944111" y="3427476"/>
              <a:ext cx="1717675" cy="497205"/>
              <a:chOff x="3944111" y="3427476"/>
              <a:chExt cx="1717675" cy="497205"/>
            </a:xfrm>
          </p:grpSpPr>
          <p:sp>
            <p:nvSpPr>
              <p:cNvPr id="95" name="object 5">
                <a:extLst>
                  <a:ext uri="{FF2B5EF4-FFF2-40B4-BE49-F238E27FC236}">
                    <a16:creationId xmlns:a16="http://schemas.microsoft.com/office/drawing/2014/main" id="{070A3CFD-0CB3-483C-92DF-089BB550DCFE}"/>
                  </a:ext>
                </a:extLst>
              </p:cNvPr>
              <p:cNvSpPr/>
              <p:nvPr/>
            </p:nvSpPr>
            <p:spPr>
              <a:xfrm>
                <a:off x="3948683" y="3432048"/>
                <a:ext cx="1708785" cy="487680"/>
              </a:xfrm>
              <a:custGeom>
                <a:avLst/>
                <a:gdLst/>
                <a:ahLst/>
                <a:cxnLst/>
                <a:rect l="l" t="t" r="r" b="b"/>
                <a:pathLst>
                  <a:path w="1708785" h="487679">
                    <a:moveTo>
                      <a:pt x="1627124" y="0"/>
                    </a:moveTo>
                    <a:lnTo>
                      <a:pt x="81280" y="0"/>
                    </a:lnTo>
                    <a:lnTo>
                      <a:pt x="49666" y="6395"/>
                    </a:lnTo>
                    <a:lnTo>
                      <a:pt x="23828" y="23828"/>
                    </a:lnTo>
                    <a:lnTo>
                      <a:pt x="6395" y="49666"/>
                    </a:lnTo>
                    <a:lnTo>
                      <a:pt x="0" y="81280"/>
                    </a:lnTo>
                    <a:lnTo>
                      <a:pt x="0" y="406400"/>
                    </a:lnTo>
                    <a:lnTo>
                      <a:pt x="6395" y="438013"/>
                    </a:lnTo>
                    <a:lnTo>
                      <a:pt x="23828" y="463851"/>
                    </a:lnTo>
                    <a:lnTo>
                      <a:pt x="49666" y="481284"/>
                    </a:lnTo>
                    <a:lnTo>
                      <a:pt x="81280" y="487680"/>
                    </a:lnTo>
                    <a:lnTo>
                      <a:pt x="1627124" y="487680"/>
                    </a:lnTo>
                    <a:lnTo>
                      <a:pt x="1658737" y="481284"/>
                    </a:lnTo>
                    <a:lnTo>
                      <a:pt x="1684575" y="463851"/>
                    </a:lnTo>
                    <a:lnTo>
                      <a:pt x="1702008" y="438013"/>
                    </a:lnTo>
                    <a:lnTo>
                      <a:pt x="1708404" y="406400"/>
                    </a:lnTo>
                    <a:lnTo>
                      <a:pt x="1708404" y="81280"/>
                    </a:lnTo>
                    <a:lnTo>
                      <a:pt x="1702008" y="49666"/>
                    </a:lnTo>
                    <a:lnTo>
                      <a:pt x="1684575" y="23828"/>
                    </a:lnTo>
                    <a:lnTo>
                      <a:pt x="1658737" y="6395"/>
                    </a:lnTo>
                    <a:lnTo>
                      <a:pt x="1627124" y="0"/>
                    </a:lnTo>
                    <a:close/>
                  </a:path>
                </a:pathLst>
              </a:custGeom>
              <a:solidFill>
                <a:srgbClr val="FFFFC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6" name="object 6">
                <a:extLst>
                  <a:ext uri="{FF2B5EF4-FFF2-40B4-BE49-F238E27FC236}">
                    <a16:creationId xmlns:a16="http://schemas.microsoft.com/office/drawing/2014/main" id="{1F4F5071-7B0A-4192-8FDE-120A91D70FCC}"/>
                  </a:ext>
                </a:extLst>
              </p:cNvPr>
              <p:cNvSpPr/>
              <p:nvPr/>
            </p:nvSpPr>
            <p:spPr>
              <a:xfrm>
                <a:off x="3948683" y="3432048"/>
                <a:ext cx="1708785" cy="487680"/>
              </a:xfrm>
              <a:custGeom>
                <a:avLst/>
                <a:gdLst/>
                <a:ahLst/>
                <a:cxnLst/>
                <a:rect l="l" t="t" r="r" b="b"/>
                <a:pathLst>
                  <a:path w="1708785" h="487679">
                    <a:moveTo>
                      <a:pt x="0" y="81280"/>
                    </a:moveTo>
                    <a:lnTo>
                      <a:pt x="6395" y="49666"/>
                    </a:lnTo>
                    <a:lnTo>
                      <a:pt x="23828" y="23828"/>
                    </a:lnTo>
                    <a:lnTo>
                      <a:pt x="49666" y="6395"/>
                    </a:lnTo>
                    <a:lnTo>
                      <a:pt x="81280" y="0"/>
                    </a:lnTo>
                    <a:lnTo>
                      <a:pt x="1627124" y="0"/>
                    </a:lnTo>
                    <a:lnTo>
                      <a:pt x="1658737" y="6395"/>
                    </a:lnTo>
                    <a:lnTo>
                      <a:pt x="1684575" y="23828"/>
                    </a:lnTo>
                    <a:lnTo>
                      <a:pt x="1702008" y="49666"/>
                    </a:lnTo>
                    <a:lnTo>
                      <a:pt x="1708404" y="81280"/>
                    </a:lnTo>
                    <a:lnTo>
                      <a:pt x="1708404" y="406400"/>
                    </a:lnTo>
                    <a:lnTo>
                      <a:pt x="1702008" y="438013"/>
                    </a:lnTo>
                    <a:lnTo>
                      <a:pt x="1684575" y="463851"/>
                    </a:lnTo>
                    <a:lnTo>
                      <a:pt x="1658737" y="481284"/>
                    </a:lnTo>
                    <a:lnTo>
                      <a:pt x="1627124" y="487680"/>
                    </a:lnTo>
                    <a:lnTo>
                      <a:pt x="81280" y="487680"/>
                    </a:lnTo>
                    <a:lnTo>
                      <a:pt x="49666" y="481284"/>
                    </a:lnTo>
                    <a:lnTo>
                      <a:pt x="23828" y="463851"/>
                    </a:lnTo>
                    <a:lnTo>
                      <a:pt x="6395" y="438013"/>
                    </a:lnTo>
                    <a:lnTo>
                      <a:pt x="0" y="406400"/>
                    </a:lnTo>
                    <a:lnTo>
                      <a:pt x="0" y="81280"/>
                    </a:lnTo>
                    <a:close/>
                  </a:path>
                </a:pathLst>
              </a:custGeom>
              <a:ln w="9144">
                <a:solidFill>
                  <a:srgbClr val="BB791C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6" name="object 8">
              <a:extLst>
                <a:ext uri="{FF2B5EF4-FFF2-40B4-BE49-F238E27FC236}">
                  <a16:creationId xmlns:a16="http://schemas.microsoft.com/office/drawing/2014/main" id="{DB61EC03-2BA1-4B77-8555-7ADE2DAA22EE}"/>
                </a:ext>
              </a:extLst>
            </p:cNvPr>
            <p:cNvSpPr/>
            <p:nvPr/>
          </p:nvSpPr>
          <p:spPr>
            <a:xfrm>
              <a:off x="769620" y="2661665"/>
              <a:ext cx="688847" cy="50673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7" name="object 9">
              <a:extLst>
                <a:ext uri="{FF2B5EF4-FFF2-40B4-BE49-F238E27FC236}">
                  <a16:creationId xmlns:a16="http://schemas.microsoft.com/office/drawing/2014/main" id="{B6D7C7DD-7111-4B97-980A-96D7033826DB}"/>
                </a:ext>
              </a:extLst>
            </p:cNvPr>
            <p:cNvGrpSpPr/>
            <p:nvPr/>
          </p:nvGrpSpPr>
          <p:grpSpPr>
            <a:xfrm>
              <a:off x="1541526" y="2627375"/>
              <a:ext cx="981710" cy="250190"/>
              <a:chOff x="1541526" y="2627375"/>
              <a:chExt cx="981710" cy="250190"/>
            </a:xfrm>
          </p:grpSpPr>
          <p:sp>
            <p:nvSpPr>
              <p:cNvPr id="93" name="object 10">
                <a:extLst>
                  <a:ext uri="{FF2B5EF4-FFF2-40B4-BE49-F238E27FC236}">
                    <a16:creationId xmlns:a16="http://schemas.microsoft.com/office/drawing/2014/main" id="{D8248852-DB71-486E-A58E-D8566A602D1F}"/>
                  </a:ext>
                </a:extLst>
              </p:cNvPr>
              <p:cNvSpPr/>
              <p:nvPr/>
            </p:nvSpPr>
            <p:spPr>
              <a:xfrm>
                <a:off x="1541526" y="2790443"/>
                <a:ext cx="981710" cy="86995"/>
              </a:xfrm>
              <a:custGeom>
                <a:avLst/>
                <a:gdLst/>
                <a:ahLst/>
                <a:cxnLst/>
                <a:rect l="l" t="t" r="r" b="b"/>
                <a:pathLst>
                  <a:path w="981710" h="86994">
                    <a:moveTo>
                      <a:pt x="86868" y="0"/>
                    </a:moveTo>
                    <a:lnTo>
                      <a:pt x="0" y="43434"/>
                    </a:lnTo>
                    <a:lnTo>
                      <a:pt x="86868" y="86868"/>
                    </a:lnTo>
                    <a:lnTo>
                      <a:pt x="86868" y="57912"/>
                    </a:lnTo>
                    <a:lnTo>
                      <a:pt x="72390" y="57912"/>
                    </a:lnTo>
                    <a:lnTo>
                      <a:pt x="72390" y="28954"/>
                    </a:lnTo>
                    <a:lnTo>
                      <a:pt x="86868" y="28954"/>
                    </a:lnTo>
                    <a:lnTo>
                      <a:pt x="86868" y="0"/>
                    </a:lnTo>
                    <a:close/>
                  </a:path>
                  <a:path w="981710" h="86994">
                    <a:moveTo>
                      <a:pt x="894588" y="0"/>
                    </a:moveTo>
                    <a:lnTo>
                      <a:pt x="894588" y="86868"/>
                    </a:lnTo>
                    <a:lnTo>
                      <a:pt x="952500" y="57912"/>
                    </a:lnTo>
                    <a:lnTo>
                      <a:pt x="909067" y="57912"/>
                    </a:lnTo>
                    <a:lnTo>
                      <a:pt x="909067" y="28954"/>
                    </a:lnTo>
                    <a:lnTo>
                      <a:pt x="952497" y="28954"/>
                    </a:lnTo>
                    <a:lnTo>
                      <a:pt x="894588" y="0"/>
                    </a:lnTo>
                    <a:close/>
                  </a:path>
                  <a:path w="981710" h="86994">
                    <a:moveTo>
                      <a:pt x="86868" y="28954"/>
                    </a:moveTo>
                    <a:lnTo>
                      <a:pt x="72390" y="28954"/>
                    </a:lnTo>
                    <a:lnTo>
                      <a:pt x="72390" y="57912"/>
                    </a:lnTo>
                    <a:lnTo>
                      <a:pt x="86868" y="57912"/>
                    </a:lnTo>
                    <a:lnTo>
                      <a:pt x="86868" y="28954"/>
                    </a:lnTo>
                    <a:close/>
                  </a:path>
                  <a:path w="981710" h="86994">
                    <a:moveTo>
                      <a:pt x="894588" y="28954"/>
                    </a:moveTo>
                    <a:lnTo>
                      <a:pt x="86868" y="28954"/>
                    </a:lnTo>
                    <a:lnTo>
                      <a:pt x="86868" y="57912"/>
                    </a:lnTo>
                    <a:lnTo>
                      <a:pt x="894588" y="57912"/>
                    </a:lnTo>
                    <a:lnTo>
                      <a:pt x="894588" y="28954"/>
                    </a:lnTo>
                    <a:close/>
                  </a:path>
                  <a:path w="981710" h="86994">
                    <a:moveTo>
                      <a:pt x="952497" y="28954"/>
                    </a:moveTo>
                    <a:lnTo>
                      <a:pt x="909067" y="28954"/>
                    </a:lnTo>
                    <a:lnTo>
                      <a:pt x="909067" y="57912"/>
                    </a:lnTo>
                    <a:lnTo>
                      <a:pt x="952500" y="57912"/>
                    </a:lnTo>
                    <a:lnTo>
                      <a:pt x="981456" y="43434"/>
                    </a:lnTo>
                    <a:lnTo>
                      <a:pt x="952497" y="28954"/>
                    </a:lnTo>
                    <a:close/>
                  </a:path>
                </a:pathLst>
              </a:custGeom>
              <a:solidFill>
                <a:srgbClr val="001F5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4" name="object 11">
                <a:extLst>
                  <a:ext uri="{FF2B5EF4-FFF2-40B4-BE49-F238E27FC236}">
                    <a16:creationId xmlns:a16="http://schemas.microsoft.com/office/drawing/2014/main" id="{93BC48F7-2DF5-45D9-9FB7-5C814A216A21}"/>
                  </a:ext>
                </a:extLst>
              </p:cNvPr>
              <p:cNvSpPr/>
              <p:nvPr/>
            </p:nvSpPr>
            <p:spPr>
              <a:xfrm>
                <a:off x="1953768" y="2627375"/>
                <a:ext cx="155448" cy="155448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8" name="object 12">
              <a:extLst>
                <a:ext uri="{FF2B5EF4-FFF2-40B4-BE49-F238E27FC236}">
                  <a16:creationId xmlns:a16="http://schemas.microsoft.com/office/drawing/2014/main" id="{2E4E602D-4E1A-4F0A-8E32-B15DDFB425F1}"/>
                </a:ext>
              </a:extLst>
            </p:cNvPr>
            <p:cNvGrpSpPr/>
            <p:nvPr/>
          </p:nvGrpSpPr>
          <p:grpSpPr>
            <a:xfrm>
              <a:off x="2607564" y="2732531"/>
              <a:ext cx="189230" cy="234950"/>
              <a:chOff x="2607564" y="2732531"/>
              <a:chExt cx="189230" cy="234950"/>
            </a:xfrm>
          </p:grpSpPr>
          <p:sp>
            <p:nvSpPr>
              <p:cNvPr id="91" name="object 13">
                <a:extLst>
                  <a:ext uri="{FF2B5EF4-FFF2-40B4-BE49-F238E27FC236}">
                    <a16:creationId xmlns:a16="http://schemas.microsoft.com/office/drawing/2014/main" id="{B34FA55D-0061-499A-BBB5-133778102081}"/>
                  </a:ext>
                </a:extLst>
              </p:cNvPr>
              <p:cNvSpPr/>
              <p:nvPr/>
            </p:nvSpPr>
            <p:spPr>
              <a:xfrm>
                <a:off x="2702052" y="2732531"/>
                <a:ext cx="94403" cy="234696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2" name="object 14">
                <a:extLst>
                  <a:ext uri="{FF2B5EF4-FFF2-40B4-BE49-F238E27FC236}">
                    <a16:creationId xmlns:a16="http://schemas.microsoft.com/office/drawing/2014/main" id="{384D9E1F-4FE8-4C1F-A85F-ABE5624F8ABE}"/>
                  </a:ext>
                </a:extLst>
              </p:cNvPr>
              <p:cNvSpPr/>
              <p:nvPr/>
            </p:nvSpPr>
            <p:spPr>
              <a:xfrm>
                <a:off x="2607564" y="2791967"/>
                <a:ext cx="73152" cy="115824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9" name="object 15">
              <a:extLst>
                <a:ext uri="{FF2B5EF4-FFF2-40B4-BE49-F238E27FC236}">
                  <a16:creationId xmlns:a16="http://schemas.microsoft.com/office/drawing/2014/main" id="{11578E4C-E730-4CEC-80AE-8151223DB4EC}"/>
                </a:ext>
              </a:extLst>
            </p:cNvPr>
            <p:cNvGrpSpPr/>
            <p:nvPr/>
          </p:nvGrpSpPr>
          <p:grpSpPr>
            <a:xfrm>
              <a:off x="2859024" y="2661665"/>
              <a:ext cx="447040" cy="506730"/>
              <a:chOff x="2859024" y="2661665"/>
              <a:chExt cx="447040" cy="506730"/>
            </a:xfrm>
          </p:grpSpPr>
          <p:sp>
            <p:nvSpPr>
              <p:cNvPr id="87" name="object 16">
                <a:extLst>
                  <a:ext uri="{FF2B5EF4-FFF2-40B4-BE49-F238E27FC236}">
                    <a16:creationId xmlns:a16="http://schemas.microsoft.com/office/drawing/2014/main" id="{0DAD1B99-A693-4C04-9E7E-5BA63C99FF5C}"/>
                  </a:ext>
                </a:extLst>
              </p:cNvPr>
              <p:cNvSpPr/>
              <p:nvPr/>
            </p:nvSpPr>
            <p:spPr>
              <a:xfrm>
                <a:off x="3189732" y="2869691"/>
                <a:ext cx="70104" cy="121919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8" name="object 17">
                <a:extLst>
                  <a:ext uri="{FF2B5EF4-FFF2-40B4-BE49-F238E27FC236}">
                    <a16:creationId xmlns:a16="http://schemas.microsoft.com/office/drawing/2014/main" id="{C4A8C1DC-7C02-43C4-81DD-48C98974F667}"/>
                  </a:ext>
                </a:extLst>
              </p:cNvPr>
              <p:cNvSpPr/>
              <p:nvPr/>
            </p:nvSpPr>
            <p:spPr>
              <a:xfrm>
                <a:off x="2859024" y="2661665"/>
                <a:ext cx="447040" cy="506730"/>
              </a:xfrm>
              <a:custGeom>
                <a:avLst/>
                <a:gdLst/>
                <a:ahLst/>
                <a:cxnLst/>
                <a:rect l="l" t="t" r="r" b="b"/>
                <a:pathLst>
                  <a:path w="447039" h="506730">
                    <a:moveTo>
                      <a:pt x="82169" y="500380"/>
                    </a:moveTo>
                    <a:lnTo>
                      <a:pt x="43434" y="500380"/>
                    </a:lnTo>
                    <a:lnTo>
                      <a:pt x="44958" y="502920"/>
                    </a:lnTo>
                    <a:lnTo>
                      <a:pt x="47244" y="504190"/>
                    </a:lnTo>
                    <a:lnTo>
                      <a:pt x="52451" y="504190"/>
                    </a:lnTo>
                    <a:lnTo>
                      <a:pt x="54864" y="506730"/>
                    </a:lnTo>
                    <a:lnTo>
                      <a:pt x="70485" y="506730"/>
                    </a:lnTo>
                    <a:lnTo>
                      <a:pt x="72644" y="505460"/>
                    </a:lnTo>
                    <a:lnTo>
                      <a:pt x="75438" y="505460"/>
                    </a:lnTo>
                    <a:lnTo>
                      <a:pt x="78105" y="504190"/>
                    </a:lnTo>
                    <a:lnTo>
                      <a:pt x="80391" y="502920"/>
                    </a:lnTo>
                    <a:lnTo>
                      <a:pt x="82169" y="500380"/>
                    </a:lnTo>
                    <a:close/>
                  </a:path>
                  <a:path w="447039" h="506730">
                    <a:moveTo>
                      <a:pt x="55118" y="486410"/>
                    </a:moveTo>
                    <a:lnTo>
                      <a:pt x="30099" y="486410"/>
                    </a:lnTo>
                    <a:lnTo>
                      <a:pt x="30607" y="488950"/>
                    </a:lnTo>
                    <a:lnTo>
                      <a:pt x="31496" y="490220"/>
                    </a:lnTo>
                    <a:lnTo>
                      <a:pt x="33147" y="492760"/>
                    </a:lnTo>
                    <a:lnTo>
                      <a:pt x="35433" y="494030"/>
                    </a:lnTo>
                    <a:lnTo>
                      <a:pt x="36703" y="496570"/>
                    </a:lnTo>
                    <a:lnTo>
                      <a:pt x="38354" y="497840"/>
                    </a:lnTo>
                    <a:lnTo>
                      <a:pt x="40767" y="500380"/>
                    </a:lnTo>
                    <a:lnTo>
                      <a:pt x="84582" y="500380"/>
                    </a:lnTo>
                    <a:lnTo>
                      <a:pt x="87122" y="499110"/>
                    </a:lnTo>
                    <a:lnTo>
                      <a:pt x="88773" y="496570"/>
                    </a:lnTo>
                    <a:lnTo>
                      <a:pt x="90043" y="494030"/>
                    </a:lnTo>
                    <a:lnTo>
                      <a:pt x="92329" y="492760"/>
                    </a:lnTo>
                    <a:lnTo>
                      <a:pt x="94107" y="491490"/>
                    </a:lnTo>
                    <a:lnTo>
                      <a:pt x="95377" y="488950"/>
                    </a:lnTo>
                    <a:lnTo>
                      <a:pt x="61595" y="488950"/>
                    </a:lnTo>
                    <a:lnTo>
                      <a:pt x="60198" y="487680"/>
                    </a:lnTo>
                    <a:lnTo>
                      <a:pt x="56261" y="487680"/>
                    </a:lnTo>
                    <a:lnTo>
                      <a:pt x="55118" y="486410"/>
                    </a:lnTo>
                    <a:close/>
                  </a:path>
                  <a:path w="447039" h="506730">
                    <a:moveTo>
                      <a:pt x="44196" y="421640"/>
                    </a:moveTo>
                    <a:lnTo>
                      <a:pt x="25273" y="421640"/>
                    </a:lnTo>
                    <a:lnTo>
                      <a:pt x="25146" y="422910"/>
                    </a:lnTo>
                    <a:lnTo>
                      <a:pt x="25400" y="425450"/>
                    </a:lnTo>
                    <a:lnTo>
                      <a:pt x="26162" y="426720"/>
                    </a:lnTo>
                    <a:lnTo>
                      <a:pt x="25400" y="429260"/>
                    </a:lnTo>
                    <a:lnTo>
                      <a:pt x="25146" y="430530"/>
                    </a:lnTo>
                    <a:lnTo>
                      <a:pt x="25400" y="433070"/>
                    </a:lnTo>
                    <a:lnTo>
                      <a:pt x="26162" y="434340"/>
                    </a:lnTo>
                    <a:lnTo>
                      <a:pt x="25400" y="436880"/>
                    </a:lnTo>
                    <a:lnTo>
                      <a:pt x="25146" y="438150"/>
                    </a:lnTo>
                    <a:lnTo>
                      <a:pt x="25400" y="440690"/>
                    </a:lnTo>
                    <a:lnTo>
                      <a:pt x="26162" y="443230"/>
                    </a:lnTo>
                    <a:lnTo>
                      <a:pt x="25527" y="444500"/>
                    </a:lnTo>
                    <a:lnTo>
                      <a:pt x="25146" y="447040"/>
                    </a:lnTo>
                    <a:lnTo>
                      <a:pt x="25400" y="448310"/>
                    </a:lnTo>
                    <a:lnTo>
                      <a:pt x="26162" y="450850"/>
                    </a:lnTo>
                    <a:lnTo>
                      <a:pt x="25400" y="452120"/>
                    </a:lnTo>
                    <a:lnTo>
                      <a:pt x="25146" y="454660"/>
                    </a:lnTo>
                    <a:lnTo>
                      <a:pt x="25400" y="455930"/>
                    </a:lnTo>
                    <a:lnTo>
                      <a:pt x="26162" y="458470"/>
                    </a:lnTo>
                    <a:lnTo>
                      <a:pt x="25400" y="459740"/>
                    </a:lnTo>
                    <a:lnTo>
                      <a:pt x="25146" y="462280"/>
                    </a:lnTo>
                    <a:lnTo>
                      <a:pt x="25400" y="464820"/>
                    </a:lnTo>
                    <a:lnTo>
                      <a:pt x="26162" y="466090"/>
                    </a:lnTo>
                    <a:lnTo>
                      <a:pt x="25400" y="468630"/>
                    </a:lnTo>
                    <a:lnTo>
                      <a:pt x="25357" y="471170"/>
                    </a:lnTo>
                    <a:lnTo>
                      <a:pt x="25527" y="473710"/>
                    </a:lnTo>
                    <a:lnTo>
                      <a:pt x="26797" y="476250"/>
                    </a:lnTo>
                    <a:lnTo>
                      <a:pt x="26416" y="478790"/>
                    </a:lnTo>
                    <a:lnTo>
                      <a:pt x="26924" y="481330"/>
                    </a:lnTo>
                    <a:lnTo>
                      <a:pt x="30099" y="491490"/>
                    </a:lnTo>
                    <a:lnTo>
                      <a:pt x="30099" y="486410"/>
                    </a:lnTo>
                    <a:lnTo>
                      <a:pt x="52451" y="486410"/>
                    </a:lnTo>
                    <a:lnTo>
                      <a:pt x="51689" y="485140"/>
                    </a:lnTo>
                    <a:lnTo>
                      <a:pt x="50800" y="483870"/>
                    </a:lnTo>
                    <a:lnTo>
                      <a:pt x="49657" y="482600"/>
                    </a:lnTo>
                    <a:lnTo>
                      <a:pt x="48387" y="482600"/>
                    </a:lnTo>
                    <a:lnTo>
                      <a:pt x="47879" y="481330"/>
                    </a:lnTo>
                    <a:lnTo>
                      <a:pt x="47244" y="480060"/>
                    </a:lnTo>
                    <a:lnTo>
                      <a:pt x="45466" y="477520"/>
                    </a:lnTo>
                    <a:lnTo>
                      <a:pt x="44958" y="474980"/>
                    </a:lnTo>
                    <a:lnTo>
                      <a:pt x="44450" y="473710"/>
                    </a:lnTo>
                    <a:lnTo>
                      <a:pt x="43815" y="472440"/>
                    </a:lnTo>
                    <a:lnTo>
                      <a:pt x="44196" y="469900"/>
                    </a:lnTo>
                    <a:lnTo>
                      <a:pt x="44069" y="468630"/>
                    </a:lnTo>
                    <a:lnTo>
                      <a:pt x="43434" y="466090"/>
                    </a:lnTo>
                    <a:lnTo>
                      <a:pt x="44069" y="464820"/>
                    </a:lnTo>
                    <a:lnTo>
                      <a:pt x="44132" y="463550"/>
                    </a:lnTo>
                    <a:lnTo>
                      <a:pt x="44069" y="459740"/>
                    </a:lnTo>
                    <a:lnTo>
                      <a:pt x="43434" y="458470"/>
                    </a:lnTo>
                    <a:lnTo>
                      <a:pt x="44069" y="455930"/>
                    </a:lnTo>
                    <a:lnTo>
                      <a:pt x="44069" y="452120"/>
                    </a:lnTo>
                    <a:lnTo>
                      <a:pt x="43434" y="450850"/>
                    </a:lnTo>
                    <a:lnTo>
                      <a:pt x="44069" y="448310"/>
                    </a:lnTo>
                    <a:lnTo>
                      <a:pt x="44196" y="447040"/>
                    </a:lnTo>
                    <a:lnTo>
                      <a:pt x="44196" y="445770"/>
                    </a:lnTo>
                    <a:lnTo>
                      <a:pt x="43434" y="443230"/>
                    </a:lnTo>
                    <a:lnTo>
                      <a:pt x="44069" y="440690"/>
                    </a:lnTo>
                    <a:lnTo>
                      <a:pt x="44196" y="438150"/>
                    </a:lnTo>
                    <a:lnTo>
                      <a:pt x="44069" y="436880"/>
                    </a:lnTo>
                    <a:lnTo>
                      <a:pt x="43434" y="434340"/>
                    </a:lnTo>
                    <a:lnTo>
                      <a:pt x="44069" y="433070"/>
                    </a:lnTo>
                    <a:lnTo>
                      <a:pt x="44196" y="430530"/>
                    </a:lnTo>
                    <a:lnTo>
                      <a:pt x="44069" y="429260"/>
                    </a:lnTo>
                    <a:lnTo>
                      <a:pt x="43434" y="426720"/>
                    </a:lnTo>
                    <a:lnTo>
                      <a:pt x="44069" y="425450"/>
                    </a:lnTo>
                    <a:lnTo>
                      <a:pt x="44196" y="422910"/>
                    </a:lnTo>
                    <a:lnTo>
                      <a:pt x="44196" y="421640"/>
                    </a:lnTo>
                    <a:close/>
                  </a:path>
                  <a:path w="447039" h="506730">
                    <a:moveTo>
                      <a:pt x="100584" y="421640"/>
                    </a:moveTo>
                    <a:lnTo>
                      <a:pt x="81915" y="421640"/>
                    </a:lnTo>
                    <a:lnTo>
                      <a:pt x="81788" y="422910"/>
                    </a:lnTo>
                    <a:lnTo>
                      <a:pt x="82042" y="425450"/>
                    </a:lnTo>
                    <a:lnTo>
                      <a:pt x="82550" y="426720"/>
                    </a:lnTo>
                    <a:lnTo>
                      <a:pt x="82042" y="429260"/>
                    </a:lnTo>
                    <a:lnTo>
                      <a:pt x="81788" y="431800"/>
                    </a:lnTo>
                    <a:lnTo>
                      <a:pt x="82550" y="435610"/>
                    </a:lnTo>
                    <a:lnTo>
                      <a:pt x="82042" y="436880"/>
                    </a:lnTo>
                    <a:lnTo>
                      <a:pt x="81788" y="439420"/>
                    </a:lnTo>
                    <a:lnTo>
                      <a:pt x="82042" y="440690"/>
                    </a:lnTo>
                    <a:lnTo>
                      <a:pt x="82677" y="443230"/>
                    </a:lnTo>
                    <a:lnTo>
                      <a:pt x="82169" y="444500"/>
                    </a:lnTo>
                    <a:lnTo>
                      <a:pt x="81915" y="445770"/>
                    </a:lnTo>
                    <a:lnTo>
                      <a:pt x="81915" y="447040"/>
                    </a:lnTo>
                    <a:lnTo>
                      <a:pt x="81788" y="447040"/>
                    </a:lnTo>
                    <a:lnTo>
                      <a:pt x="82042" y="449580"/>
                    </a:lnTo>
                    <a:lnTo>
                      <a:pt x="82550" y="450850"/>
                    </a:lnTo>
                    <a:lnTo>
                      <a:pt x="81788" y="454660"/>
                    </a:lnTo>
                    <a:lnTo>
                      <a:pt x="82042" y="457200"/>
                    </a:lnTo>
                    <a:lnTo>
                      <a:pt x="82550" y="458470"/>
                    </a:lnTo>
                    <a:lnTo>
                      <a:pt x="82042" y="461010"/>
                    </a:lnTo>
                    <a:lnTo>
                      <a:pt x="81788" y="463550"/>
                    </a:lnTo>
                    <a:lnTo>
                      <a:pt x="82550" y="467360"/>
                    </a:lnTo>
                    <a:lnTo>
                      <a:pt x="82042" y="468630"/>
                    </a:lnTo>
                    <a:lnTo>
                      <a:pt x="81788" y="469900"/>
                    </a:lnTo>
                    <a:lnTo>
                      <a:pt x="82042" y="473710"/>
                    </a:lnTo>
                    <a:lnTo>
                      <a:pt x="81280" y="473710"/>
                    </a:lnTo>
                    <a:lnTo>
                      <a:pt x="80645" y="476250"/>
                    </a:lnTo>
                    <a:lnTo>
                      <a:pt x="80391" y="478790"/>
                    </a:lnTo>
                    <a:lnTo>
                      <a:pt x="79248" y="478790"/>
                    </a:lnTo>
                    <a:lnTo>
                      <a:pt x="77724" y="481330"/>
                    </a:lnTo>
                    <a:lnTo>
                      <a:pt x="77216" y="482600"/>
                    </a:lnTo>
                    <a:lnTo>
                      <a:pt x="75946" y="483870"/>
                    </a:lnTo>
                    <a:lnTo>
                      <a:pt x="75057" y="483870"/>
                    </a:lnTo>
                    <a:lnTo>
                      <a:pt x="73787" y="485140"/>
                    </a:lnTo>
                    <a:lnTo>
                      <a:pt x="73025" y="486410"/>
                    </a:lnTo>
                    <a:lnTo>
                      <a:pt x="70358" y="486410"/>
                    </a:lnTo>
                    <a:lnTo>
                      <a:pt x="68072" y="488950"/>
                    </a:lnTo>
                    <a:lnTo>
                      <a:pt x="95377" y="488950"/>
                    </a:lnTo>
                    <a:lnTo>
                      <a:pt x="95885" y="486410"/>
                    </a:lnTo>
                    <a:lnTo>
                      <a:pt x="97536" y="483870"/>
                    </a:lnTo>
                    <a:lnTo>
                      <a:pt x="98806" y="481330"/>
                    </a:lnTo>
                    <a:lnTo>
                      <a:pt x="99314" y="478790"/>
                    </a:lnTo>
                    <a:lnTo>
                      <a:pt x="99060" y="476250"/>
                    </a:lnTo>
                    <a:lnTo>
                      <a:pt x="100076" y="473710"/>
                    </a:lnTo>
                    <a:lnTo>
                      <a:pt x="100711" y="471170"/>
                    </a:lnTo>
                    <a:lnTo>
                      <a:pt x="100584" y="468630"/>
                    </a:lnTo>
                    <a:lnTo>
                      <a:pt x="99949" y="467360"/>
                    </a:lnTo>
                    <a:lnTo>
                      <a:pt x="100584" y="464820"/>
                    </a:lnTo>
                    <a:lnTo>
                      <a:pt x="100584" y="461010"/>
                    </a:lnTo>
                    <a:lnTo>
                      <a:pt x="99949" y="458470"/>
                    </a:lnTo>
                    <a:lnTo>
                      <a:pt x="100584" y="457200"/>
                    </a:lnTo>
                    <a:lnTo>
                      <a:pt x="100711" y="454660"/>
                    </a:lnTo>
                    <a:lnTo>
                      <a:pt x="100584" y="453390"/>
                    </a:lnTo>
                    <a:lnTo>
                      <a:pt x="99949" y="450850"/>
                    </a:lnTo>
                    <a:lnTo>
                      <a:pt x="100584" y="449580"/>
                    </a:lnTo>
                    <a:lnTo>
                      <a:pt x="100711" y="447040"/>
                    </a:lnTo>
                    <a:lnTo>
                      <a:pt x="100584" y="445770"/>
                    </a:lnTo>
                    <a:lnTo>
                      <a:pt x="100203" y="444500"/>
                    </a:lnTo>
                    <a:lnTo>
                      <a:pt x="99949" y="443230"/>
                    </a:lnTo>
                    <a:lnTo>
                      <a:pt x="100584" y="440690"/>
                    </a:lnTo>
                    <a:lnTo>
                      <a:pt x="100584" y="436880"/>
                    </a:lnTo>
                    <a:lnTo>
                      <a:pt x="99949" y="435610"/>
                    </a:lnTo>
                    <a:lnTo>
                      <a:pt x="100584" y="433070"/>
                    </a:lnTo>
                    <a:lnTo>
                      <a:pt x="100584" y="429260"/>
                    </a:lnTo>
                    <a:lnTo>
                      <a:pt x="99949" y="426720"/>
                    </a:lnTo>
                    <a:lnTo>
                      <a:pt x="100584" y="425450"/>
                    </a:lnTo>
                    <a:lnTo>
                      <a:pt x="100711" y="422910"/>
                    </a:lnTo>
                    <a:lnTo>
                      <a:pt x="100584" y="421640"/>
                    </a:lnTo>
                    <a:close/>
                  </a:path>
                  <a:path w="447039" h="506730">
                    <a:moveTo>
                      <a:pt x="446532" y="0"/>
                    </a:moveTo>
                    <a:lnTo>
                      <a:pt x="0" y="0"/>
                    </a:lnTo>
                    <a:lnTo>
                      <a:pt x="0" y="421640"/>
                    </a:lnTo>
                    <a:lnTo>
                      <a:pt x="441071" y="421640"/>
                    </a:lnTo>
                    <a:lnTo>
                      <a:pt x="443230" y="420370"/>
                    </a:lnTo>
                    <a:lnTo>
                      <a:pt x="445008" y="419100"/>
                    </a:lnTo>
                    <a:lnTo>
                      <a:pt x="446024" y="416560"/>
                    </a:lnTo>
                    <a:lnTo>
                      <a:pt x="446532" y="414020"/>
                    </a:lnTo>
                    <a:lnTo>
                      <a:pt x="446532" y="406400"/>
                    </a:lnTo>
                    <a:lnTo>
                      <a:pt x="16002" y="406400"/>
                    </a:lnTo>
                    <a:lnTo>
                      <a:pt x="16002" y="15240"/>
                    </a:lnTo>
                    <a:lnTo>
                      <a:pt x="446532" y="15240"/>
                    </a:lnTo>
                    <a:lnTo>
                      <a:pt x="446532" y="0"/>
                    </a:lnTo>
                    <a:close/>
                  </a:path>
                  <a:path w="447039" h="506730">
                    <a:moveTo>
                      <a:pt x="100330" y="388620"/>
                    </a:moveTo>
                    <a:lnTo>
                      <a:pt x="82042" y="388620"/>
                    </a:lnTo>
                    <a:lnTo>
                      <a:pt x="81788" y="391160"/>
                    </a:lnTo>
                    <a:lnTo>
                      <a:pt x="82042" y="393700"/>
                    </a:lnTo>
                    <a:lnTo>
                      <a:pt x="82550" y="396240"/>
                    </a:lnTo>
                    <a:lnTo>
                      <a:pt x="82042" y="397510"/>
                    </a:lnTo>
                    <a:lnTo>
                      <a:pt x="81788" y="400050"/>
                    </a:lnTo>
                    <a:lnTo>
                      <a:pt x="82550" y="403860"/>
                    </a:lnTo>
                    <a:lnTo>
                      <a:pt x="81915" y="406400"/>
                    </a:lnTo>
                    <a:lnTo>
                      <a:pt x="100584" y="406400"/>
                    </a:lnTo>
                    <a:lnTo>
                      <a:pt x="99949" y="403860"/>
                    </a:lnTo>
                    <a:lnTo>
                      <a:pt x="100584" y="401320"/>
                    </a:lnTo>
                    <a:lnTo>
                      <a:pt x="100711" y="400050"/>
                    </a:lnTo>
                    <a:lnTo>
                      <a:pt x="100584" y="397510"/>
                    </a:lnTo>
                    <a:lnTo>
                      <a:pt x="99949" y="396240"/>
                    </a:lnTo>
                    <a:lnTo>
                      <a:pt x="100584" y="393700"/>
                    </a:lnTo>
                    <a:lnTo>
                      <a:pt x="100711" y="391160"/>
                    </a:lnTo>
                    <a:lnTo>
                      <a:pt x="100330" y="388620"/>
                    </a:lnTo>
                    <a:close/>
                  </a:path>
                  <a:path w="447039" h="506730">
                    <a:moveTo>
                      <a:pt x="446532" y="15240"/>
                    </a:moveTo>
                    <a:lnTo>
                      <a:pt x="431038" y="15240"/>
                    </a:lnTo>
                    <a:lnTo>
                      <a:pt x="431038" y="349250"/>
                    </a:lnTo>
                    <a:lnTo>
                      <a:pt x="430784" y="350520"/>
                    </a:lnTo>
                    <a:lnTo>
                      <a:pt x="430530" y="353060"/>
                    </a:lnTo>
                    <a:lnTo>
                      <a:pt x="430276" y="356870"/>
                    </a:lnTo>
                    <a:lnTo>
                      <a:pt x="429641" y="359410"/>
                    </a:lnTo>
                    <a:lnTo>
                      <a:pt x="411988" y="393700"/>
                    </a:lnTo>
                    <a:lnTo>
                      <a:pt x="381762" y="406400"/>
                    </a:lnTo>
                    <a:lnTo>
                      <a:pt x="446532" y="406400"/>
                    </a:lnTo>
                    <a:lnTo>
                      <a:pt x="446532" y="15240"/>
                    </a:lnTo>
                    <a:close/>
                  </a:path>
                  <a:path w="447039" h="506730">
                    <a:moveTo>
                      <a:pt x="148590" y="31750"/>
                    </a:moveTo>
                    <a:lnTo>
                      <a:pt x="82804" y="31750"/>
                    </a:lnTo>
                    <a:lnTo>
                      <a:pt x="32258" y="82550"/>
                    </a:lnTo>
                    <a:lnTo>
                      <a:pt x="32258" y="388620"/>
                    </a:lnTo>
                    <a:lnTo>
                      <a:pt x="106807" y="388620"/>
                    </a:lnTo>
                    <a:lnTo>
                      <a:pt x="48260" y="373380"/>
                    </a:lnTo>
                    <a:lnTo>
                      <a:pt x="48260" y="88900"/>
                    </a:lnTo>
                    <a:lnTo>
                      <a:pt x="89408" y="48260"/>
                    </a:lnTo>
                    <a:lnTo>
                      <a:pt x="148590" y="48260"/>
                    </a:lnTo>
                    <a:lnTo>
                      <a:pt x="148590" y="31750"/>
                    </a:lnTo>
                    <a:close/>
                  </a:path>
                  <a:path w="447039" h="506730">
                    <a:moveTo>
                      <a:pt x="148590" y="48260"/>
                    </a:moveTo>
                    <a:lnTo>
                      <a:pt x="132842" y="48260"/>
                    </a:lnTo>
                    <a:lnTo>
                      <a:pt x="132842" y="336550"/>
                    </a:lnTo>
                    <a:lnTo>
                      <a:pt x="132588" y="337820"/>
                    </a:lnTo>
                    <a:lnTo>
                      <a:pt x="132334" y="340360"/>
                    </a:lnTo>
                    <a:lnTo>
                      <a:pt x="131826" y="344170"/>
                    </a:lnTo>
                    <a:lnTo>
                      <a:pt x="130937" y="346710"/>
                    </a:lnTo>
                    <a:lnTo>
                      <a:pt x="129540" y="351790"/>
                    </a:lnTo>
                    <a:lnTo>
                      <a:pt x="127762" y="355600"/>
                    </a:lnTo>
                    <a:lnTo>
                      <a:pt x="124968" y="359410"/>
                    </a:lnTo>
                    <a:lnTo>
                      <a:pt x="121412" y="364490"/>
                    </a:lnTo>
                    <a:lnTo>
                      <a:pt x="117475" y="367030"/>
                    </a:lnTo>
                    <a:lnTo>
                      <a:pt x="112776" y="369570"/>
                    </a:lnTo>
                    <a:lnTo>
                      <a:pt x="107569" y="372110"/>
                    </a:lnTo>
                    <a:lnTo>
                      <a:pt x="101600" y="373380"/>
                    </a:lnTo>
                    <a:lnTo>
                      <a:pt x="134493" y="373380"/>
                    </a:lnTo>
                    <a:lnTo>
                      <a:pt x="147701" y="345440"/>
                    </a:lnTo>
                    <a:lnTo>
                      <a:pt x="148336" y="342900"/>
                    </a:lnTo>
                    <a:lnTo>
                      <a:pt x="148505" y="340360"/>
                    </a:lnTo>
                    <a:lnTo>
                      <a:pt x="148590" y="4826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9" name="object 18">
                <a:extLst>
                  <a:ext uri="{FF2B5EF4-FFF2-40B4-BE49-F238E27FC236}">
                    <a16:creationId xmlns:a16="http://schemas.microsoft.com/office/drawing/2014/main" id="{2DFADA0C-C05C-419B-8EEF-849EF1BA0696}"/>
                  </a:ext>
                </a:extLst>
              </p:cNvPr>
              <p:cNvSpPr/>
              <p:nvPr/>
            </p:nvSpPr>
            <p:spPr>
              <a:xfrm>
                <a:off x="3031236" y="2755391"/>
                <a:ext cx="230124" cy="85344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0" name="object 19">
                <a:extLst>
                  <a:ext uri="{FF2B5EF4-FFF2-40B4-BE49-F238E27FC236}">
                    <a16:creationId xmlns:a16="http://schemas.microsoft.com/office/drawing/2014/main" id="{3F063168-4273-4A4A-A695-811C5B0B38C7}"/>
                  </a:ext>
                </a:extLst>
              </p:cNvPr>
              <p:cNvSpPr/>
              <p:nvPr/>
            </p:nvSpPr>
            <p:spPr>
              <a:xfrm>
                <a:off x="3032760" y="2871215"/>
                <a:ext cx="12827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8269" h="120650">
                    <a:moveTo>
                      <a:pt x="28956" y="89916"/>
                    </a:moveTo>
                    <a:lnTo>
                      <a:pt x="0" y="89916"/>
                    </a:lnTo>
                    <a:lnTo>
                      <a:pt x="0" y="120396"/>
                    </a:lnTo>
                    <a:lnTo>
                      <a:pt x="14351" y="120396"/>
                    </a:lnTo>
                    <a:lnTo>
                      <a:pt x="18021" y="120142"/>
                    </a:lnTo>
                    <a:lnTo>
                      <a:pt x="20955" y="119380"/>
                    </a:lnTo>
                    <a:lnTo>
                      <a:pt x="23495" y="118237"/>
                    </a:lnTo>
                    <a:lnTo>
                      <a:pt x="25146" y="116840"/>
                    </a:lnTo>
                    <a:lnTo>
                      <a:pt x="26416" y="115189"/>
                    </a:lnTo>
                    <a:lnTo>
                      <a:pt x="27686" y="113665"/>
                    </a:lnTo>
                    <a:lnTo>
                      <a:pt x="28321" y="112014"/>
                    </a:lnTo>
                    <a:lnTo>
                      <a:pt x="28702" y="110490"/>
                    </a:lnTo>
                    <a:lnTo>
                      <a:pt x="28956" y="109347"/>
                    </a:lnTo>
                    <a:lnTo>
                      <a:pt x="28956" y="89916"/>
                    </a:lnTo>
                    <a:close/>
                  </a:path>
                  <a:path w="128269" h="120650">
                    <a:moveTo>
                      <a:pt x="28956" y="45720"/>
                    </a:moveTo>
                    <a:lnTo>
                      <a:pt x="0" y="45720"/>
                    </a:lnTo>
                    <a:lnTo>
                      <a:pt x="0" y="74676"/>
                    </a:lnTo>
                    <a:lnTo>
                      <a:pt x="14351" y="74676"/>
                    </a:lnTo>
                    <a:lnTo>
                      <a:pt x="18021" y="74422"/>
                    </a:lnTo>
                    <a:lnTo>
                      <a:pt x="28956" y="64008"/>
                    </a:lnTo>
                    <a:lnTo>
                      <a:pt x="28956" y="45720"/>
                    </a:lnTo>
                    <a:close/>
                  </a:path>
                  <a:path w="128269" h="120650">
                    <a:moveTo>
                      <a:pt x="28956" y="0"/>
                    </a:moveTo>
                    <a:lnTo>
                      <a:pt x="0" y="0"/>
                    </a:lnTo>
                    <a:lnTo>
                      <a:pt x="0" y="28956"/>
                    </a:lnTo>
                    <a:lnTo>
                      <a:pt x="14351" y="28956"/>
                    </a:lnTo>
                    <a:lnTo>
                      <a:pt x="18021" y="28702"/>
                    </a:lnTo>
                    <a:lnTo>
                      <a:pt x="28956" y="18415"/>
                    </a:lnTo>
                    <a:lnTo>
                      <a:pt x="28956" y="0"/>
                    </a:lnTo>
                    <a:close/>
                  </a:path>
                  <a:path w="128269" h="120650">
                    <a:moveTo>
                      <a:pt x="77711" y="89916"/>
                    </a:moveTo>
                    <a:lnTo>
                      <a:pt x="48768" y="89916"/>
                    </a:lnTo>
                    <a:lnTo>
                      <a:pt x="48768" y="120396"/>
                    </a:lnTo>
                    <a:lnTo>
                      <a:pt x="63500" y="120396"/>
                    </a:lnTo>
                    <a:lnTo>
                      <a:pt x="66802" y="120142"/>
                    </a:lnTo>
                    <a:lnTo>
                      <a:pt x="77711" y="109347"/>
                    </a:lnTo>
                    <a:lnTo>
                      <a:pt x="77711" y="89916"/>
                    </a:lnTo>
                    <a:close/>
                  </a:path>
                  <a:path w="128269" h="120650">
                    <a:moveTo>
                      <a:pt x="77711" y="45720"/>
                    </a:moveTo>
                    <a:lnTo>
                      <a:pt x="48768" y="45720"/>
                    </a:lnTo>
                    <a:lnTo>
                      <a:pt x="48768" y="74676"/>
                    </a:lnTo>
                    <a:lnTo>
                      <a:pt x="63500" y="74676"/>
                    </a:lnTo>
                    <a:lnTo>
                      <a:pt x="66802" y="74422"/>
                    </a:lnTo>
                    <a:lnTo>
                      <a:pt x="77711" y="64008"/>
                    </a:lnTo>
                    <a:lnTo>
                      <a:pt x="77711" y="45720"/>
                    </a:lnTo>
                    <a:close/>
                  </a:path>
                  <a:path w="128269" h="120650">
                    <a:moveTo>
                      <a:pt x="77711" y="0"/>
                    </a:moveTo>
                    <a:lnTo>
                      <a:pt x="48768" y="0"/>
                    </a:lnTo>
                    <a:lnTo>
                      <a:pt x="48768" y="28956"/>
                    </a:lnTo>
                    <a:lnTo>
                      <a:pt x="63500" y="28956"/>
                    </a:lnTo>
                    <a:lnTo>
                      <a:pt x="66802" y="28702"/>
                    </a:lnTo>
                    <a:lnTo>
                      <a:pt x="77711" y="18415"/>
                    </a:lnTo>
                    <a:lnTo>
                      <a:pt x="77711" y="0"/>
                    </a:lnTo>
                    <a:close/>
                  </a:path>
                  <a:path w="128269" h="120650">
                    <a:moveTo>
                      <a:pt x="128016" y="89916"/>
                    </a:moveTo>
                    <a:lnTo>
                      <a:pt x="97536" y="89916"/>
                    </a:lnTo>
                    <a:lnTo>
                      <a:pt x="97536" y="120396"/>
                    </a:lnTo>
                    <a:lnTo>
                      <a:pt x="112636" y="120396"/>
                    </a:lnTo>
                    <a:lnTo>
                      <a:pt x="116586" y="120142"/>
                    </a:lnTo>
                    <a:lnTo>
                      <a:pt x="127127" y="112014"/>
                    </a:lnTo>
                    <a:lnTo>
                      <a:pt x="127762" y="110490"/>
                    </a:lnTo>
                    <a:lnTo>
                      <a:pt x="127876" y="109347"/>
                    </a:lnTo>
                    <a:lnTo>
                      <a:pt x="127876" y="108712"/>
                    </a:lnTo>
                    <a:lnTo>
                      <a:pt x="128016" y="108204"/>
                    </a:lnTo>
                    <a:lnTo>
                      <a:pt x="128016" y="89916"/>
                    </a:lnTo>
                    <a:close/>
                  </a:path>
                  <a:path w="128269" h="120650">
                    <a:moveTo>
                      <a:pt x="128016" y="45720"/>
                    </a:moveTo>
                    <a:lnTo>
                      <a:pt x="97536" y="45720"/>
                    </a:lnTo>
                    <a:lnTo>
                      <a:pt x="97536" y="74676"/>
                    </a:lnTo>
                    <a:lnTo>
                      <a:pt x="112636" y="74676"/>
                    </a:lnTo>
                    <a:lnTo>
                      <a:pt x="116586" y="74422"/>
                    </a:lnTo>
                    <a:lnTo>
                      <a:pt x="127127" y="66548"/>
                    </a:lnTo>
                    <a:lnTo>
                      <a:pt x="127762" y="65278"/>
                    </a:lnTo>
                    <a:lnTo>
                      <a:pt x="127876" y="64008"/>
                    </a:lnTo>
                    <a:lnTo>
                      <a:pt x="127876" y="63373"/>
                    </a:lnTo>
                    <a:lnTo>
                      <a:pt x="128016" y="63119"/>
                    </a:lnTo>
                    <a:lnTo>
                      <a:pt x="128016" y="45720"/>
                    </a:lnTo>
                    <a:close/>
                  </a:path>
                  <a:path w="128269" h="120650">
                    <a:moveTo>
                      <a:pt x="128016" y="0"/>
                    </a:moveTo>
                    <a:lnTo>
                      <a:pt x="97536" y="0"/>
                    </a:lnTo>
                    <a:lnTo>
                      <a:pt x="97536" y="28956"/>
                    </a:lnTo>
                    <a:lnTo>
                      <a:pt x="112636" y="28956"/>
                    </a:lnTo>
                    <a:lnTo>
                      <a:pt x="116586" y="28702"/>
                    </a:lnTo>
                    <a:lnTo>
                      <a:pt x="127127" y="20955"/>
                    </a:lnTo>
                    <a:lnTo>
                      <a:pt x="127762" y="19685"/>
                    </a:lnTo>
                    <a:lnTo>
                      <a:pt x="127876" y="18415"/>
                    </a:lnTo>
                    <a:lnTo>
                      <a:pt x="127876" y="17653"/>
                    </a:lnTo>
                    <a:lnTo>
                      <a:pt x="128016" y="17526"/>
                    </a:lnTo>
                    <a:lnTo>
                      <a:pt x="128016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0" name="object 20">
              <a:extLst>
                <a:ext uri="{FF2B5EF4-FFF2-40B4-BE49-F238E27FC236}">
                  <a16:creationId xmlns:a16="http://schemas.microsoft.com/office/drawing/2014/main" id="{E3906AB7-99D0-4540-9E41-3A9C7F2FD774}"/>
                </a:ext>
              </a:extLst>
            </p:cNvPr>
            <p:cNvGrpSpPr/>
            <p:nvPr/>
          </p:nvGrpSpPr>
          <p:grpSpPr>
            <a:xfrm>
              <a:off x="3374135" y="3432809"/>
              <a:ext cx="448309" cy="506730"/>
              <a:chOff x="3374135" y="3432809"/>
              <a:chExt cx="448309" cy="506730"/>
            </a:xfrm>
          </p:grpSpPr>
          <p:sp>
            <p:nvSpPr>
              <p:cNvPr id="83" name="object 21">
                <a:extLst>
                  <a:ext uri="{FF2B5EF4-FFF2-40B4-BE49-F238E27FC236}">
                    <a16:creationId xmlns:a16="http://schemas.microsoft.com/office/drawing/2014/main" id="{CE811CA2-7034-45E6-89A3-680D98405D6E}"/>
                  </a:ext>
                </a:extLst>
              </p:cNvPr>
              <p:cNvSpPr/>
              <p:nvPr/>
            </p:nvSpPr>
            <p:spPr>
              <a:xfrm>
                <a:off x="3706367" y="3642359"/>
                <a:ext cx="70104" cy="120395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4" name="object 22">
                <a:extLst>
                  <a:ext uri="{FF2B5EF4-FFF2-40B4-BE49-F238E27FC236}">
                    <a16:creationId xmlns:a16="http://schemas.microsoft.com/office/drawing/2014/main" id="{07B6780C-8171-4388-8DAA-E3019581F1C2}"/>
                  </a:ext>
                </a:extLst>
              </p:cNvPr>
              <p:cNvSpPr/>
              <p:nvPr/>
            </p:nvSpPr>
            <p:spPr>
              <a:xfrm>
                <a:off x="3374135" y="3432809"/>
                <a:ext cx="448309" cy="506730"/>
              </a:xfrm>
              <a:custGeom>
                <a:avLst/>
                <a:gdLst/>
                <a:ahLst/>
                <a:cxnLst/>
                <a:rect l="l" t="t" r="r" b="b"/>
                <a:pathLst>
                  <a:path w="448310" h="506729">
                    <a:moveTo>
                      <a:pt x="82423" y="500380"/>
                    </a:moveTo>
                    <a:lnTo>
                      <a:pt x="43561" y="500380"/>
                    </a:lnTo>
                    <a:lnTo>
                      <a:pt x="45085" y="502920"/>
                    </a:lnTo>
                    <a:lnTo>
                      <a:pt x="47371" y="504190"/>
                    </a:lnTo>
                    <a:lnTo>
                      <a:pt x="52705" y="504190"/>
                    </a:lnTo>
                    <a:lnTo>
                      <a:pt x="54991" y="506730"/>
                    </a:lnTo>
                    <a:lnTo>
                      <a:pt x="70739" y="506730"/>
                    </a:lnTo>
                    <a:lnTo>
                      <a:pt x="72898" y="505460"/>
                    </a:lnTo>
                    <a:lnTo>
                      <a:pt x="75692" y="505460"/>
                    </a:lnTo>
                    <a:lnTo>
                      <a:pt x="78359" y="504190"/>
                    </a:lnTo>
                    <a:lnTo>
                      <a:pt x="80645" y="502920"/>
                    </a:lnTo>
                    <a:lnTo>
                      <a:pt x="82423" y="500380"/>
                    </a:lnTo>
                    <a:close/>
                  </a:path>
                  <a:path w="448310" h="506729">
                    <a:moveTo>
                      <a:pt x="55245" y="486410"/>
                    </a:moveTo>
                    <a:lnTo>
                      <a:pt x="30099" y="486410"/>
                    </a:lnTo>
                    <a:lnTo>
                      <a:pt x="30734" y="488950"/>
                    </a:lnTo>
                    <a:lnTo>
                      <a:pt x="31623" y="490220"/>
                    </a:lnTo>
                    <a:lnTo>
                      <a:pt x="33147" y="492760"/>
                    </a:lnTo>
                    <a:lnTo>
                      <a:pt x="35560" y="494030"/>
                    </a:lnTo>
                    <a:lnTo>
                      <a:pt x="36830" y="496570"/>
                    </a:lnTo>
                    <a:lnTo>
                      <a:pt x="38481" y="497840"/>
                    </a:lnTo>
                    <a:lnTo>
                      <a:pt x="40894" y="500380"/>
                    </a:lnTo>
                    <a:lnTo>
                      <a:pt x="84963" y="500380"/>
                    </a:lnTo>
                    <a:lnTo>
                      <a:pt x="87503" y="499110"/>
                    </a:lnTo>
                    <a:lnTo>
                      <a:pt x="89027" y="496570"/>
                    </a:lnTo>
                    <a:lnTo>
                      <a:pt x="90297" y="494030"/>
                    </a:lnTo>
                    <a:lnTo>
                      <a:pt x="92583" y="492760"/>
                    </a:lnTo>
                    <a:lnTo>
                      <a:pt x="94488" y="491490"/>
                    </a:lnTo>
                    <a:lnTo>
                      <a:pt x="95631" y="488950"/>
                    </a:lnTo>
                    <a:lnTo>
                      <a:pt x="61722" y="488950"/>
                    </a:lnTo>
                    <a:lnTo>
                      <a:pt x="60452" y="487680"/>
                    </a:lnTo>
                    <a:lnTo>
                      <a:pt x="56515" y="487680"/>
                    </a:lnTo>
                    <a:lnTo>
                      <a:pt x="55245" y="486410"/>
                    </a:lnTo>
                    <a:close/>
                  </a:path>
                  <a:path w="448310" h="506729">
                    <a:moveTo>
                      <a:pt x="44323" y="421640"/>
                    </a:moveTo>
                    <a:lnTo>
                      <a:pt x="25400" y="421640"/>
                    </a:lnTo>
                    <a:lnTo>
                      <a:pt x="25273" y="422910"/>
                    </a:lnTo>
                    <a:lnTo>
                      <a:pt x="25527" y="425450"/>
                    </a:lnTo>
                    <a:lnTo>
                      <a:pt x="26162" y="426720"/>
                    </a:lnTo>
                    <a:lnTo>
                      <a:pt x="25527" y="429260"/>
                    </a:lnTo>
                    <a:lnTo>
                      <a:pt x="25273" y="430530"/>
                    </a:lnTo>
                    <a:lnTo>
                      <a:pt x="25527" y="433070"/>
                    </a:lnTo>
                    <a:lnTo>
                      <a:pt x="26162" y="434340"/>
                    </a:lnTo>
                    <a:lnTo>
                      <a:pt x="25527" y="436880"/>
                    </a:lnTo>
                    <a:lnTo>
                      <a:pt x="25273" y="438150"/>
                    </a:lnTo>
                    <a:lnTo>
                      <a:pt x="25527" y="440690"/>
                    </a:lnTo>
                    <a:lnTo>
                      <a:pt x="26162" y="443230"/>
                    </a:lnTo>
                    <a:lnTo>
                      <a:pt x="25654" y="444500"/>
                    </a:lnTo>
                    <a:lnTo>
                      <a:pt x="25273" y="447040"/>
                    </a:lnTo>
                    <a:lnTo>
                      <a:pt x="25527" y="448310"/>
                    </a:lnTo>
                    <a:lnTo>
                      <a:pt x="26162" y="450850"/>
                    </a:lnTo>
                    <a:lnTo>
                      <a:pt x="25527" y="452120"/>
                    </a:lnTo>
                    <a:lnTo>
                      <a:pt x="25273" y="454660"/>
                    </a:lnTo>
                    <a:lnTo>
                      <a:pt x="25527" y="455930"/>
                    </a:lnTo>
                    <a:lnTo>
                      <a:pt x="26162" y="458470"/>
                    </a:lnTo>
                    <a:lnTo>
                      <a:pt x="25527" y="459740"/>
                    </a:lnTo>
                    <a:lnTo>
                      <a:pt x="25273" y="462280"/>
                    </a:lnTo>
                    <a:lnTo>
                      <a:pt x="25527" y="464820"/>
                    </a:lnTo>
                    <a:lnTo>
                      <a:pt x="26162" y="466090"/>
                    </a:lnTo>
                    <a:lnTo>
                      <a:pt x="25527" y="468630"/>
                    </a:lnTo>
                    <a:lnTo>
                      <a:pt x="25484" y="471170"/>
                    </a:lnTo>
                    <a:lnTo>
                      <a:pt x="25654" y="473710"/>
                    </a:lnTo>
                    <a:lnTo>
                      <a:pt x="26797" y="476250"/>
                    </a:lnTo>
                    <a:lnTo>
                      <a:pt x="26416" y="478790"/>
                    </a:lnTo>
                    <a:lnTo>
                      <a:pt x="26924" y="481330"/>
                    </a:lnTo>
                    <a:lnTo>
                      <a:pt x="30099" y="491490"/>
                    </a:lnTo>
                    <a:lnTo>
                      <a:pt x="30099" y="486410"/>
                    </a:lnTo>
                    <a:lnTo>
                      <a:pt x="52705" y="486410"/>
                    </a:lnTo>
                    <a:lnTo>
                      <a:pt x="50927" y="483870"/>
                    </a:lnTo>
                    <a:lnTo>
                      <a:pt x="49911" y="482600"/>
                    </a:lnTo>
                    <a:lnTo>
                      <a:pt x="48514" y="482600"/>
                    </a:lnTo>
                    <a:lnTo>
                      <a:pt x="48006" y="481330"/>
                    </a:lnTo>
                    <a:lnTo>
                      <a:pt x="47371" y="480060"/>
                    </a:lnTo>
                    <a:lnTo>
                      <a:pt x="46609" y="478790"/>
                    </a:lnTo>
                    <a:lnTo>
                      <a:pt x="45593" y="477520"/>
                    </a:lnTo>
                    <a:lnTo>
                      <a:pt x="45085" y="474980"/>
                    </a:lnTo>
                    <a:lnTo>
                      <a:pt x="44577" y="473710"/>
                    </a:lnTo>
                    <a:lnTo>
                      <a:pt x="43942" y="472440"/>
                    </a:lnTo>
                    <a:lnTo>
                      <a:pt x="44323" y="469900"/>
                    </a:lnTo>
                    <a:lnTo>
                      <a:pt x="44196" y="468630"/>
                    </a:lnTo>
                    <a:lnTo>
                      <a:pt x="43561" y="466090"/>
                    </a:lnTo>
                    <a:lnTo>
                      <a:pt x="44196" y="464820"/>
                    </a:lnTo>
                    <a:lnTo>
                      <a:pt x="44259" y="463550"/>
                    </a:lnTo>
                    <a:lnTo>
                      <a:pt x="44196" y="459740"/>
                    </a:lnTo>
                    <a:lnTo>
                      <a:pt x="43561" y="458470"/>
                    </a:lnTo>
                    <a:lnTo>
                      <a:pt x="44196" y="455930"/>
                    </a:lnTo>
                    <a:lnTo>
                      <a:pt x="44196" y="452120"/>
                    </a:lnTo>
                    <a:lnTo>
                      <a:pt x="43561" y="450850"/>
                    </a:lnTo>
                    <a:lnTo>
                      <a:pt x="44196" y="448310"/>
                    </a:lnTo>
                    <a:lnTo>
                      <a:pt x="44323" y="447040"/>
                    </a:lnTo>
                    <a:lnTo>
                      <a:pt x="44323" y="445770"/>
                    </a:lnTo>
                    <a:lnTo>
                      <a:pt x="43561" y="443230"/>
                    </a:lnTo>
                    <a:lnTo>
                      <a:pt x="44196" y="440690"/>
                    </a:lnTo>
                    <a:lnTo>
                      <a:pt x="44323" y="438150"/>
                    </a:lnTo>
                    <a:lnTo>
                      <a:pt x="44196" y="436880"/>
                    </a:lnTo>
                    <a:lnTo>
                      <a:pt x="43561" y="434340"/>
                    </a:lnTo>
                    <a:lnTo>
                      <a:pt x="44196" y="433070"/>
                    </a:lnTo>
                    <a:lnTo>
                      <a:pt x="44323" y="430530"/>
                    </a:lnTo>
                    <a:lnTo>
                      <a:pt x="44196" y="429260"/>
                    </a:lnTo>
                    <a:lnTo>
                      <a:pt x="43561" y="426720"/>
                    </a:lnTo>
                    <a:lnTo>
                      <a:pt x="44196" y="425450"/>
                    </a:lnTo>
                    <a:lnTo>
                      <a:pt x="44323" y="422910"/>
                    </a:lnTo>
                    <a:lnTo>
                      <a:pt x="44323" y="421640"/>
                    </a:lnTo>
                    <a:close/>
                  </a:path>
                  <a:path w="448310" h="506729">
                    <a:moveTo>
                      <a:pt x="100965" y="421640"/>
                    </a:moveTo>
                    <a:lnTo>
                      <a:pt x="82169" y="421640"/>
                    </a:lnTo>
                    <a:lnTo>
                      <a:pt x="82042" y="422910"/>
                    </a:lnTo>
                    <a:lnTo>
                      <a:pt x="82296" y="425450"/>
                    </a:lnTo>
                    <a:lnTo>
                      <a:pt x="82804" y="426720"/>
                    </a:lnTo>
                    <a:lnTo>
                      <a:pt x="82296" y="429260"/>
                    </a:lnTo>
                    <a:lnTo>
                      <a:pt x="82042" y="431800"/>
                    </a:lnTo>
                    <a:lnTo>
                      <a:pt x="82804" y="435610"/>
                    </a:lnTo>
                    <a:lnTo>
                      <a:pt x="82296" y="436880"/>
                    </a:lnTo>
                    <a:lnTo>
                      <a:pt x="82042" y="439420"/>
                    </a:lnTo>
                    <a:lnTo>
                      <a:pt x="82296" y="440690"/>
                    </a:lnTo>
                    <a:lnTo>
                      <a:pt x="82931" y="443230"/>
                    </a:lnTo>
                    <a:lnTo>
                      <a:pt x="82423" y="444500"/>
                    </a:lnTo>
                    <a:lnTo>
                      <a:pt x="82169" y="445770"/>
                    </a:lnTo>
                    <a:lnTo>
                      <a:pt x="82169" y="447040"/>
                    </a:lnTo>
                    <a:lnTo>
                      <a:pt x="82042" y="447040"/>
                    </a:lnTo>
                    <a:lnTo>
                      <a:pt x="82296" y="449580"/>
                    </a:lnTo>
                    <a:lnTo>
                      <a:pt x="82804" y="450850"/>
                    </a:lnTo>
                    <a:lnTo>
                      <a:pt x="82042" y="454660"/>
                    </a:lnTo>
                    <a:lnTo>
                      <a:pt x="82296" y="457200"/>
                    </a:lnTo>
                    <a:lnTo>
                      <a:pt x="82804" y="458470"/>
                    </a:lnTo>
                    <a:lnTo>
                      <a:pt x="82296" y="461010"/>
                    </a:lnTo>
                    <a:lnTo>
                      <a:pt x="82042" y="463550"/>
                    </a:lnTo>
                    <a:lnTo>
                      <a:pt x="82804" y="467360"/>
                    </a:lnTo>
                    <a:lnTo>
                      <a:pt x="82296" y="468630"/>
                    </a:lnTo>
                    <a:lnTo>
                      <a:pt x="82042" y="469900"/>
                    </a:lnTo>
                    <a:lnTo>
                      <a:pt x="82296" y="473710"/>
                    </a:lnTo>
                    <a:lnTo>
                      <a:pt x="80899" y="476250"/>
                    </a:lnTo>
                    <a:lnTo>
                      <a:pt x="80645" y="478790"/>
                    </a:lnTo>
                    <a:lnTo>
                      <a:pt x="79502" y="478790"/>
                    </a:lnTo>
                    <a:lnTo>
                      <a:pt x="78740" y="480060"/>
                    </a:lnTo>
                    <a:lnTo>
                      <a:pt x="77470" y="482600"/>
                    </a:lnTo>
                    <a:lnTo>
                      <a:pt x="76200" y="483870"/>
                    </a:lnTo>
                    <a:lnTo>
                      <a:pt x="75311" y="483870"/>
                    </a:lnTo>
                    <a:lnTo>
                      <a:pt x="74041" y="485140"/>
                    </a:lnTo>
                    <a:lnTo>
                      <a:pt x="73279" y="486410"/>
                    </a:lnTo>
                    <a:lnTo>
                      <a:pt x="70612" y="486410"/>
                    </a:lnTo>
                    <a:lnTo>
                      <a:pt x="69469" y="487680"/>
                    </a:lnTo>
                    <a:lnTo>
                      <a:pt x="68199" y="488950"/>
                    </a:lnTo>
                    <a:lnTo>
                      <a:pt x="95631" y="488950"/>
                    </a:lnTo>
                    <a:lnTo>
                      <a:pt x="96139" y="486410"/>
                    </a:lnTo>
                    <a:lnTo>
                      <a:pt x="97917" y="483870"/>
                    </a:lnTo>
                    <a:lnTo>
                      <a:pt x="99060" y="481330"/>
                    </a:lnTo>
                    <a:lnTo>
                      <a:pt x="99568" y="478790"/>
                    </a:lnTo>
                    <a:lnTo>
                      <a:pt x="99314" y="476250"/>
                    </a:lnTo>
                    <a:lnTo>
                      <a:pt x="100457" y="473710"/>
                    </a:lnTo>
                    <a:lnTo>
                      <a:pt x="101092" y="471170"/>
                    </a:lnTo>
                    <a:lnTo>
                      <a:pt x="100965" y="468630"/>
                    </a:lnTo>
                    <a:lnTo>
                      <a:pt x="100330" y="467360"/>
                    </a:lnTo>
                    <a:lnTo>
                      <a:pt x="100965" y="464820"/>
                    </a:lnTo>
                    <a:lnTo>
                      <a:pt x="100965" y="461010"/>
                    </a:lnTo>
                    <a:lnTo>
                      <a:pt x="100330" y="458470"/>
                    </a:lnTo>
                    <a:lnTo>
                      <a:pt x="100965" y="457200"/>
                    </a:lnTo>
                    <a:lnTo>
                      <a:pt x="101092" y="454660"/>
                    </a:lnTo>
                    <a:lnTo>
                      <a:pt x="100965" y="453390"/>
                    </a:lnTo>
                    <a:lnTo>
                      <a:pt x="100330" y="450850"/>
                    </a:lnTo>
                    <a:lnTo>
                      <a:pt x="100965" y="449580"/>
                    </a:lnTo>
                    <a:lnTo>
                      <a:pt x="101092" y="447040"/>
                    </a:lnTo>
                    <a:lnTo>
                      <a:pt x="100965" y="445770"/>
                    </a:lnTo>
                    <a:lnTo>
                      <a:pt x="100584" y="444500"/>
                    </a:lnTo>
                    <a:lnTo>
                      <a:pt x="100330" y="443230"/>
                    </a:lnTo>
                    <a:lnTo>
                      <a:pt x="100965" y="440690"/>
                    </a:lnTo>
                    <a:lnTo>
                      <a:pt x="100965" y="436880"/>
                    </a:lnTo>
                    <a:lnTo>
                      <a:pt x="100330" y="435610"/>
                    </a:lnTo>
                    <a:lnTo>
                      <a:pt x="100965" y="433070"/>
                    </a:lnTo>
                    <a:lnTo>
                      <a:pt x="100965" y="429260"/>
                    </a:lnTo>
                    <a:lnTo>
                      <a:pt x="100330" y="426720"/>
                    </a:lnTo>
                    <a:lnTo>
                      <a:pt x="100965" y="425450"/>
                    </a:lnTo>
                    <a:lnTo>
                      <a:pt x="101092" y="422910"/>
                    </a:lnTo>
                    <a:lnTo>
                      <a:pt x="100965" y="421640"/>
                    </a:lnTo>
                    <a:close/>
                  </a:path>
                  <a:path w="448310" h="506729">
                    <a:moveTo>
                      <a:pt x="448056" y="0"/>
                    </a:moveTo>
                    <a:lnTo>
                      <a:pt x="0" y="0"/>
                    </a:lnTo>
                    <a:lnTo>
                      <a:pt x="0" y="421640"/>
                    </a:lnTo>
                    <a:lnTo>
                      <a:pt x="442595" y="421640"/>
                    </a:lnTo>
                    <a:lnTo>
                      <a:pt x="444754" y="420370"/>
                    </a:lnTo>
                    <a:lnTo>
                      <a:pt x="446405" y="419100"/>
                    </a:lnTo>
                    <a:lnTo>
                      <a:pt x="447548" y="416560"/>
                    </a:lnTo>
                    <a:lnTo>
                      <a:pt x="448056" y="414020"/>
                    </a:lnTo>
                    <a:lnTo>
                      <a:pt x="448056" y="406400"/>
                    </a:lnTo>
                    <a:lnTo>
                      <a:pt x="16002" y="406400"/>
                    </a:lnTo>
                    <a:lnTo>
                      <a:pt x="16002" y="15240"/>
                    </a:lnTo>
                    <a:lnTo>
                      <a:pt x="448056" y="15240"/>
                    </a:lnTo>
                    <a:lnTo>
                      <a:pt x="448056" y="0"/>
                    </a:lnTo>
                    <a:close/>
                  </a:path>
                  <a:path w="448310" h="506729">
                    <a:moveTo>
                      <a:pt x="100711" y="388620"/>
                    </a:moveTo>
                    <a:lnTo>
                      <a:pt x="82296" y="388620"/>
                    </a:lnTo>
                    <a:lnTo>
                      <a:pt x="82042" y="391160"/>
                    </a:lnTo>
                    <a:lnTo>
                      <a:pt x="82296" y="393700"/>
                    </a:lnTo>
                    <a:lnTo>
                      <a:pt x="82804" y="396240"/>
                    </a:lnTo>
                    <a:lnTo>
                      <a:pt x="82296" y="397510"/>
                    </a:lnTo>
                    <a:lnTo>
                      <a:pt x="82042" y="400050"/>
                    </a:lnTo>
                    <a:lnTo>
                      <a:pt x="82804" y="403860"/>
                    </a:lnTo>
                    <a:lnTo>
                      <a:pt x="82169" y="406400"/>
                    </a:lnTo>
                    <a:lnTo>
                      <a:pt x="100965" y="406400"/>
                    </a:lnTo>
                    <a:lnTo>
                      <a:pt x="100330" y="403860"/>
                    </a:lnTo>
                    <a:lnTo>
                      <a:pt x="100965" y="401320"/>
                    </a:lnTo>
                    <a:lnTo>
                      <a:pt x="101092" y="400050"/>
                    </a:lnTo>
                    <a:lnTo>
                      <a:pt x="100965" y="397510"/>
                    </a:lnTo>
                    <a:lnTo>
                      <a:pt x="100330" y="396240"/>
                    </a:lnTo>
                    <a:lnTo>
                      <a:pt x="100965" y="393700"/>
                    </a:lnTo>
                    <a:lnTo>
                      <a:pt x="101092" y="391160"/>
                    </a:lnTo>
                    <a:lnTo>
                      <a:pt x="100711" y="388620"/>
                    </a:lnTo>
                    <a:close/>
                  </a:path>
                  <a:path w="448310" h="506729">
                    <a:moveTo>
                      <a:pt x="448056" y="15240"/>
                    </a:moveTo>
                    <a:lnTo>
                      <a:pt x="432435" y="15240"/>
                    </a:lnTo>
                    <a:lnTo>
                      <a:pt x="432435" y="349250"/>
                    </a:lnTo>
                    <a:lnTo>
                      <a:pt x="432054" y="353060"/>
                    </a:lnTo>
                    <a:lnTo>
                      <a:pt x="431800" y="356870"/>
                    </a:lnTo>
                    <a:lnTo>
                      <a:pt x="431165" y="359410"/>
                    </a:lnTo>
                    <a:lnTo>
                      <a:pt x="430149" y="364490"/>
                    </a:lnTo>
                    <a:lnTo>
                      <a:pt x="408432" y="397510"/>
                    </a:lnTo>
                    <a:lnTo>
                      <a:pt x="383159" y="406400"/>
                    </a:lnTo>
                    <a:lnTo>
                      <a:pt x="448056" y="406400"/>
                    </a:lnTo>
                    <a:lnTo>
                      <a:pt x="448056" y="15240"/>
                    </a:lnTo>
                    <a:close/>
                  </a:path>
                  <a:path w="448310" h="506729">
                    <a:moveTo>
                      <a:pt x="149098" y="31750"/>
                    </a:moveTo>
                    <a:lnTo>
                      <a:pt x="83058" y="31750"/>
                    </a:lnTo>
                    <a:lnTo>
                      <a:pt x="32385" y="82550"/>
                    </a:lnTo>
                    <a:lnTo>
                      <a:pt x="32385" y="388620"/>
                    </a:lnTo>
                    <a:lnTo>
                      <a:pt x="107188" y="388620"/>
                    </a:lnTo>
                    <a:lnTo>
                      <a:pt x="48387" y="373380"/>
                    </a:lnTo>
                    <a:lnTo>
                      <a:pt x="48387" y="88900"/>
                    </a:lnTo>
                    <a:lnTo>
                      <a:pt x="89662" y="48260"/>
                    </a:lnTo>
                    <a:lnTo>
                      <a:pt x="149098" y="48260"/>
                    </a:lnTo>
                    <a:lnTo>
                      <a:pt x="149098" y="31750"/>
                    </a:lnTo>
                    <a:close/>
                  </a:path>
                  <a:path w="448310" h="506729">
                    <a:moveTo>
                      <a:pt x="149098" y="48260"/>
                    </a:moveTo>
                    <a:lnTo>
                      <a:pt x="133350" y="48260"/>
                    </a:lnTo>
                    <a:lnTo>
                      <a:pt x="133350" y="336550"/>
                    </a:lnTo>
                    <a:lnTo>
                      <a:pt x="133096" y="337820"/>
                    </a:lnTo>
                    <a:lnTo>
                      <a:pt x="132842" y="340360"/>
                    </a:lnTo>
                    <a:lnTo>
                      <a:pt x="132334" y="344170"/>
                    </a:lnTo>
                    <a:lnTo>
                      <a:pt x="131318" y="346710"/>
                    </a:lnTo>
                    <a:lnTo>
                      <a:pt x="130048" y="351790"/>
                    </a:lnTo>
                    <a:lnTo>
                      <a:pt x="128143" y="355600"/>
                    </a:lnTo>
                    <a:lnTo>
                      <a:pt x="125349" y="359410"/>
                    </a:lnTo>
                    <a:lnTo>
                      <a:pt x="121793" y="364490"/>
                    </a:lnTo>
                    <a:lnTo>
                      <a:pt x="117856" y="367030"/>
                    </a:lnTo>
                    <a:lnTo>
                      <a:pt x="113157" y="369570"/>
                    </a:lnTo>
                    <a:lnTo>
                      <a:pt x="107950" y="372110"/>
                    </a:lnTo>
                    <a:lnTo>
                      <a:pt x="101981" y="373380"/>
                    </a:lnTo>
                    <a:lnTo>
                      <a:pt x="134874" y="373380"/>
                    </a:lnTo>
                    <a:lnTo>
                      <a:pt x="148209" y="345440"/>
                    </a:lnTo>
                    <a:lnTo>
                      <a:pt x="148844" y="342900"/>
                    </a:lnTo>
                    <a:lnTo>
                      <a:pt x="149013" y="340360"/>
                    </a:lnTo>
                    <a:lnTo>
                      <a:pt x="149098" y="4826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5" name="object 23">
                <a:extLst>
                  <a:ext uri="{FF2B5EF4-FFF2-40B4-BE49-F238E27FC236}">
                    <a16:creationId xmlns:a16="http://schemas.microsoft.com/office/drawing/2014/main" id="{F75D8A05-4BF5-4272-B5BA-8056E5B63ACB}"/>
                  </a:ext>
                </a:extLst>
              </p:cNvPr>
              <p:cNvSpPr/>
              <p:nvPr/>
            </p:nvSpPr>
            <p:spPr>
              <a:xfrm>
                <a:off x="3546347" y="3526535"/>
                <a:ext cx="230124" cy="85344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6" name="object 24">
                <a:extLst>
                  <a:ext uri="{FF2B5EF4-FFF2-40B4-BE49-F238E27FC236}">
                    <a16:creationId xmlns:a16="http://schemas.microsoft.com/office/drawing/2014/main" id="{F636AFA6-9533-42C5-A86B-CE9156713825}"/>
                  </a:ext>
                </a:extLst>
              </p:cNvPr>
              <p:cNvSpPr/>
              <p:nvPr/>
            </p:nvSpPr>
            <p:spPr>
              <a:xfrm>
                <a:off x="3547871" y="3642359"/>
                <a:ext cx="12827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8270" h="120650">
                    <a:moveTo>
                      <a:pt x="28956" y="91440"/>
                    </a:moveTo>
                    <a:lnTo>
                      <a:pt x="0" y="91440"/>
                    </a:lnTo>
                    <a:lnTo>
                      <a:pt x="0" y="120408"/>
                    </a:lnTo>
                    <a:lnTo>
                      <a:pt x="14351" y="120408"/>
                    </a:lnTo>
                    <a:lnTo>
                      <a:pt x="18034" y="120142"/>
                    </a:lnTo>
                    <a:lnTo>
                      <a:pt x="28956" y="109855"/>
                    </a:lnTo>
                    <a:lnTo>
                      <a:pt x="28956" y="91440"/>
                    </a:lnTo>
                    <a:close/>
                  </a:path>
                  <a:path w="128270" h="120650">
                    <a:moveTo>
                      <a:pt x="28956" y="45720"/>
                    </a:moveTo>
                    <a:lnTo>
                      <a:pt x="0" y="45720"/>
                    </a:lnTo>
                    <a:lnTo>
                      <a:pt x="0" y="74688"/>
                    </a:lnTo>
                    <a:lnTo>
                      <a:pt x="14351" y="74688"/>
                    </a:lnTo>
                    <a:lnTo>
                      <a:pt x="18034" y="74422"/>
                    </a:lnTo>
                    <a:lnTo>
                      <a:pt x="28956" y="64008"/>
                    </a:lnTo>
                    <a:lnTo>
                      <a:pt x="28956" y="45720"/>
                    </a:lnTo>
                    <a:close/>
                  </a:path>
                  <a:path w="128270" h="120650">
                    <a:moveTo>
                      <a:pt x="28956" y="0"/>
                    </a:moveTo>
                    <a:lnTo>
                      <a:pt x="0" y="0"/>
                    </a:lnTo>
                    <a:lnTo>
                      <a:pt x="0" y="28968"/>
                    </a:lnTo>
                    <a:lnTo>
                      <a:pt x="14351" y="28968"/>
                    </a:lnTo>
                    <a:lnTo>
                      <a:pt x="18034" y="28702"/>
                    </a:lnTo>
                    <a:lnTo>
                      <a:pt x="28956" y="18415"/>
                    </a:lnTo>
                    <a:lnTo>
                      <a:pt x="28956" y="0"/>
                    </a:lnTo>
                    <a:close/>
                  </a:path>
                  <a:path w="128270" h="120650">
                    <a:moveTo>
                      <a:pt x="79248" y="91440"/>
                    </a:moveTo>
                    <a:lnTo>
                      <a:pt x="50292" y="91440"/>
                    </a:lnTo>
                    <a:lnTo>
                      <a:pt x="50292" y="120408"/>
                    </a:lnTo>
                    <a:lnTo>
                      <a:pt x="65024" y="120408"/>
                    </a:lnTo>
                    <a:lnTo>
                      <a:pt x="68326" y="120142"/>
                    </a:lnTo>
                    <a:lnTo>
                      <a:pt x="79248" y="109855"/>
                    </a:lnTo>
                    <a:lnTo>
                      <a:pt x="79248" y="91440"/>
                    </a:lnTo>
                    <a:close/>
                  </a:path>
                  <a:path w="128270" h="120650">
                    <a:moveTo>
                      <a:pt x="79248" y="45720"/>
                    </a:moveTo>
                    <a:lnTo>
                      <a:pt x="50292" y="45720"/>
                    </a:lnTo>
                    <a:lnTo>
                      <a:pt x="50292" y="74688"/>
                    </a:lnTo>
                    <a:lnTo>
                      <a:pt x="65024" y="74688"/>
                    </a:lnTo>
                    <a:lnTo>
                      <a:pt x="68326" y="74422"/>
                    </a:lnTo>
                    <a:lnTo>
                      <a:pt x="79248" y="64008"/>
                    </a:lnTo>
                    <a:lnTo>
                      <a:pt x="79248" y="45720"/>
                    </a:lnTo>
                    <a:close/>
                  </a:path>
                  <a:path w="128270" h="120650">
                    <a:moveTo>
                      <a:pt x="79248" y="0"/>
                    </a:moveTo>
                    <a:lnTo>
                      <a:pt x="50292" y="0"/>
                    </a:lnTo>
                    <a:lnTo>
                      <a:pt x="50292" y="28968"/>
                    </a:lnTo>
                    <a:lnTo>
                      <a:pt x="65024" y="28968"/>
                    </a:lnTo>
                    <a:lnTo>
                      <a:pt x="68326" y="28702"/>
                    </a:lnTo>
                    <a:lnTo>
                      <a:pt x="79248" y="18415"/>
                    </a:lnTo>
                    <a:lnTo>
                      <a:pt x="79248" y="0"/>
                    </a:lnTo>
                    <a:close/>
                  </a:path>
                  <a:path w="128270" h="120650">
                    <a:moveTo>
                      <a:pt x="128016" y="91440"/>
                    </a:moveTo>
                    <a:lnTo>
                      <a:pt x="99060" y="91440"/>
                    </a:lnTo>
                    <a:lnTo>
                      <a:pt x="99060" y="120408"/>
                    </a:lnTo>
                    <a:lnTo>
                      <a:pt x="113411" y="120408"/>
                    </a:lnTo>
                    <a:lnTo>
                      <a:pt x="117094" y="120142"/>
                    </a:lnTo>
                    <a:lnTo>
                      <a:pt x="127889" y="109220"/>
                    </a:lnTo>
                    <a:lnTo>
                      <a:pt x="128016" y="108839"/>
                    </a:lnTo>
                    <a:lnTo>
                      <a:pt x="128016" y="91440"/>
                    </a:lnTo>
                    <a:close/>
                  </a:path>
                  <a:path w="128270" h="120650">
                    <a:moveTo>
                      <a:pt x="128016" y="45720"/>
                    </a:moveTo>
                    <a:lnTo>
                      <a:pt x="99060" y="45720"/>
                    </a:lnTo>
                    <a:lnTo>
                      <a:pt x="99060" y="74688"/>
                    </a:lnTo>
                    <a:lnTo>
                      <a:pt x="113411" y="74688"/>
                    </a:lnTo>
                    <a:lnTo>
                      <a:pt x="117094" y="74422"/>
                    </a:lnTo>
                    <a:lnTo>
                      <a:pt x="127889" y="63373"/>
                    </a:lnTo>
                    <a:lnTo>
                      <a:pt x="128016" y="63119"/>
                    </a:lnTo>
                    <a:lnTo>
                      <a:pt x="128016" y="45720"/>
                    </a:lnTo>
                    <a:close/>
                  </a:path>
                  <a:path w="128270" h="120650">
                    <a:moveTo>
                      <a:pt x="128016" y="0"/>
                    </a:moveTo>
                    <a:lnTo>
                      <a:pt x="99060" y="0"/>
                    </a:lnTo>
                    <a:lnTo>
                      <a:pt x="99060" y="28968"/>
                    </a:lnTo>
                    <a:lnTo>
                      <a:pt x="113411" y="28968"/>
                    </a:lnTo>
                    <a:lnTo>
                      <a:pt x="117094" y="28702"/>
                    </a:lnTo>
                    <a:lnTo>
                      <a:pt x="127889" y="17653"/>
                    </a:lnTo>
                    <a:lnTo>
                      <a:pt x="128016" y="17538"/>
                    </a:lnTo>
                    <a:lnTo>
                      <a:pt x="128016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1" name="object 25">
              <a:extLst>
                <a:ext uri="{FF2B5EF4-FFF2-40B4-BE49-F238E27FC236}">
                  <a16:creationId xmlns:a16="http://schemas.microsoft.com/office/drawing/2014/main" id="{2DE074A7-2CAA-4E8B-AF5F-635B701D0CAF}"/>
                </a:ext>
              </a:extLst>
            </p:cNvPr>
            <p:cNvGrpSpPr/>
            <p:nvPr/>
          </p:nvGrpSpPr>
          <p:grpSpPr>
            <a:xfrm>
              <a:off x="3353561" y="2848355"/>
              <a:ext cx="375920" cy="481965"/>
              <a:chOff x="3353561" y="2848355"/>
              <a:chExt cx="375920" cy="481965"/>
            </a:xfrm>
          </p:grpSpPr>
          <p:sp>
            <p:nvSpPr>
              <p:cNvPr id="81" name="object 26">
                <a:extLst>
                  <a:ext uri="{FF2B5EF4-FFF2-40B4-BE49-F238E27FC236}">
                    <a16:creationId xmlns:a16="http://schemas.microsoft.com/office/drawing/2014/main" id="{07BF2821-4F09-4872-AC98-AFCAEB6D1EBE}"/>
                  </a:ext>
                </a:extLst>
              </p:cNvPr>
              <p:cNvSpPr/>
              <p:nvPr/>
            </p:nvSpPr>
            <p:spPr>
              <a:xfrm>
                <a:off x="3642360" y="2850644"/>
                <a:ext cx="86995" cy="480059"/>
              </a:xfrm>
              <a:custGeom>
                <a:avLst/>
                <a:gdLst/>
                <a:ahLst/>
                <a:cxnLst/>
                <a:rect l="l" t="t" r="r" b="b"/>
                <a:pathLst>
                  <a:path w="86995" h="480060">
                    <a:moveTo>
                      <a:pt x="28954" y="392681"/>
                    </a:moveTo>
                    <a:lnTo>
                      <a:pt x="0" y="392681"/>
                    </a:lnTo>
                    <a:lnTo>
                      <a:pt x="43434" y="479549"/>
                    </a:lnTo>
                    <a:lnTo>
                      <a:pt x="79629" y="407159"/>
                    </a:lnTo>
                    <a:lnTo>
                      <a:pt x="28954" y="407159"/>
                    </a:lnTo>
                    <a:lnTo>
                      <a:pt x="28954" y="392681"/>
                    </a:lnTo>
                    <a:close/>
                  </a:path>
                  <a:path w="86995" h="480060">
                    <a:moveTo>
                      <a:pt x="57912" y="0"/>
                    </a:moveTo>
                    <a:lnTo>
                      <a:pt x="28954" y="0"/>
                    </a:lnTo>
                    <a:lnTo>
                      <a:pt x="28954" y="407159"/>
                    </a:lnTo>
                    <a:lnTo>
                      <a:pt x="57912" y="407159"/>
                    </a:lnTo>
                    <a:lnTo>
                      <a:pt x="57912" y="0"/>
                    </a:lnTo>
                    <a:close/>
                  </a:path>
                  <a:path w="86995" h="480060">
                    <a:moveTo>
                      <a:pt x="86868" y="392681"/>
                    </a:moveTo>
                    <a:lnTo>
                      <a:pt x="57912" y="392681"/>
                    </a:lnTo>
                    <a:lnTo>
                      <a:pt x="57912" y="407159"/>
                    </a:lnTo>
                    <a:lnTo>
                      <a:pt x="79629" y="407159"/>
                    </a:lnTo>
                    <a:lnTo>
                      <a:pt x="86868" y="392681"/>
                    </a:lnTo>
                    <a:close/>
                  </a:path>
                </a:pathLst>
              </a:custGeom>
              <a:solidFill>
                <a:srgbClr val="001F5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2" name="object 27">
                <a:extLst>
                  <a:ext uri="{FF2B5EF4-FFF2-40B4-BE49-F238E27FC236}">
                    <a16:creationId xmlns:a16="http://schemas.microsoft.com/office/drawing/2014/main" id="{887EC880-3CDA-4D4B-83D3-2DF9859983AB}"/>
                  </a:ext>
                </a:extLst>
              </p:cNvPr>
              <p:cNvSpPr/>
              <p:nvPr/>
            </p:nvSpPr>
            <p:spPr>
              <a:xfrm>
                <a:off x="3353561" y="2862833"/>
                <a:ext cx="3429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342900">
                    <a:moveTo>
                      <a:pt x="0" y="0"/>
                    </a:moveTo>
                    <a:lnTo>
                      <a:pt x="342646" y="0"/>
                    </a:lnTo>
                  </a:path>
                </a:pathLst>
              </a:custGeom>
              <a:ln w="28956">
                <a:solidFill>
                  <a:srgbClr val="001F5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2" name="object 28">
              <a:extLst>
                <a:ext uri="{FF2B5EF4-FFF2-40B4-BE49-F238E27FC236}">
                  <a16:creationId xmlns:a16="http://schemas.microsoft.com/office/drawing/2014/main" id="{BB37CCE1-055D-4B75-A8A1-F804E113ADB9}"/>
                </a:ext>
              </a:extLst>
            </p:cNvPr>
            <p:cNvSpPr txBox="1"/>
            <p:nvPr/>
          </p:nvSpPr>
          <p:spPr>
            <a:xfrm>
              <a:off x="1986788" y="2609214"/>
              <a:ext cx="89535" cy="17780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000" spc="-135" dirty="0">
                  <a:solidFill>
                    <a:srgbClr val="FFFFFF"/>
                  </a:solidFill>
                  <a:latin typeface="DejaVu Sans"/>
                  <a:cs typeface="DejaVu Sans"/>
                </a:rPr>
                <a:t>1</a:t>
              </a:r>
              <a:endParaRPr sz="1000">
                <a:latin typeface="DejaVu Sans"/>
                <a:cs typeface="DejaVu Sans"/>
              </a:endParaRPr>
            </a:p>
          </p:txBody>
        </p:sp>
        <p:sp>
          <p:nvSpPr>
            <p:cNvPr id="13" name="object 29">
              <a:extLst>
                <a:ext uri="{FF2B5EF4-FFF2-40B4-BE49-F238E27FC236}">
                  <a16:creationId xmlns:a16="http://schemas.microsoft.com/office/drawing/2014/main" id="{E175AD6A-A3A3-4FE0-86C1-D12B90778DE7}"/>
                </a:ext>
              </a:extLst>
            </p:cNvPr>
            <p:cNvSpPr/>
            <p:nvPr/>
          </p:nvSpPr>
          <p:spPr>
            <a:xfrm>
              <a:off x="3781044" y="2869691"/>
              <a:ext cx="156972" cy="155448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30">
              <a:extLst>
                <a:ext uri="{FF2B5EF4-FFF2-40B4-BE49-F238E27FC236}">
                  <a16:creationId xmlns:a16="http://schemas.microsoft.com/office/drawing/2014/main" id="{48D54CC6-61B3-4F8B-B3F1-7EFF9C637FE7}"/>
                </a:ext>
              </a:extLst>
            </p:cNvPr>
            <p:cNvSpPr/>
            <p:nvPr/>
          </p:nvSpPr>
          <p:spPr>
            <a:xfrm>
              <a:off x="3956304" y="3224783"/>
              <a:ext cx="155448" cy="15544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15" name="object 31">
              <a:extLst>
                <a:ext uri="{FF2B5EF4-FFF2-40B4-BE49-F238E27FC236}">
                  <a16:creationId xmlns:a16="http://schemas.microsoft.com/office/drawing/2014/main" id="{3F7834A0-8748-42C5-AD9A-EBE903A3ACCA}"/>
                </a:ext>
              </a:extLst>
            </p:cNvPr>
            <p:cNvGrpSpPr/>
            <p:nvPr/>
          </p:nvGrpSpPr>
          <p:grpSpPr>
            <a:xfrm>
              <a:off x="6560629" y="3389185"/>
              <a:ext cx="1719580" cy="499109"/>
              <a:chOff x="6560629" y="3389185"/>
              <a:chExt cx="1719580" cy="499109"/>
            </a:xfrm>
          </p:grpSpPr>
          <p:sp>
            <p:nvSpPr>
              <p:cNvPr id="79" name="object 32">
                <a:extLst>
                  <a:ext uri="{FF2B5EF4-FFF2-40B4-BE49-F238E27FC236}">
                    <a16:creationId xmlns:a16="http://schemas.microsoft.com/office/drawing/2014/main" id="{F2D98DF4-2601-4C4E-A3A4-6A375D5528FF}"/>
                  </a:ext>
                </a:extLst>
              </p:cNvPr>
              <p:cNvSpPr/>
              <p:nvPr/>
            </p:nvSpPr>
            <p:spPr>
              <a:xfrm>
                <a:off x="6565392" y="3393947"/>
                <a:ext cx="1710055" cy="489584"/>
              </a:xfrm>
              <a:custGeom>
                <a:avLst/>
                <a:gdLst/>
                <a:ahLst/>
                <a:cxnLst/>
                <a:rect l="l" t="t" r="r" b="b"/>
                <a:pathLst>
                  <a:path w="1710054" h="489585">
                    <a:moveTo>
                      <a:pt x="1628394" y="0"/>
                    </a:moveTo>
                    <a:lnTo>
                      <a:pt x="81534" y="0"/>
                    </a:lnTo>
                    <a:lnTo>
                      <a:pt x="49774" y="6399"/>
                    </a:lnTo>
                    <a:lnTo>
                      <a:pt x="23860" y="23860"/>
                    </a:lnTo>
                    <a:lnTo>
                      <a:pt x="6399" y="49774"/>
                    </a:lnTo>
                    <a:lnTo>
                      <a:pt x="0" y="81534"/>
                    </a:lnTo>
                    <a:lnTo>
                      <a:pt x="0" y="407670"/>
                    </a:lnTo>
                    <a:lnTo>
                      <a:pt x="6399" y="439429"/>
                    </a:lnTo>
                    <a:lnTo>
                      <a:pt x="23860" y="465343"/>
                    </a:lnTo>
                    <a:lnTo>
                      <a:pt x="49774" y="482804"/>
                    </a:lnTo>
                    <a:lnTo>
                      <a:pt x="81534" y="489204"/>
                    </a:lnTo>
                    <a:lnTo>
                      <a:pt x="1628394" y="489204"/>
                    </a:lnTo>
                    <a:lnTo>
                      <a:pt x="1660153" y="482804"/>
                    </a:lnTo>
                    <a:lnTo>
                      <a:pt x="1686067" y="465343"/>
                    </a:lnTo>
                    <a:lnTo>
                      <a:pt x="1703528" y="439429"/>
                    </a:lnTo>
                    <a:lnTo>
                      <a:pt x="1709928" y="407670"/>
                    </a:lnTo>
                    <a:lnTo>
                      <a:pt x="1709928" y="81534"/>
                    </a:lnTo>
                    <a:lnTo>
                      <a:pt x="1703528" y="49774"/>
                    </a:lnTo>
                    <a:lnTo>
                      <a:pt x="1686067" y="23860"/>
                    </a:lnTo>
                    <a:lnTo>
                      <a:pt x="1660153" y="6399"/>
                    </a:lnTo>
                    <a:lnTo>
                      <a:pt x="1628394" y="0"/>
                    </a:lnTo>
                    <a:close/>
                  </a:path>
                </a:pathLst>
              </a:custGeom>
              <a:solidFill>
                <a:srgbClr val="FFFFC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0" name="object 33">
                <a:extLst>
                  <a:ext uri="{FF2B5EF4-FFF2-40B4-BE49-F238E27FC236}">
                    <a16:creationId xmlns:a16="http://schemas.microsoft.com/office/drawing/2014/main" id="{8D00DFD5-7260-468E-A8C1-6ABD9CE9D4FA}"/>
                  </a:ext>
                </a:extLst>
              </p:cNvPr>
              <p:cNvSpPr/>
              <p:nvPr/>
            </p:nvSpPr>
            <p:spPr>
              <a:xfrm>
                <a:off x="6565392" y="3393947"/>
                <a:ext cx="1710055" cy="489584"/>
              </a:xfrm>
              <a:custGeom>
                <a:avLst/>
                <a:gdLst/>
                <a:ahLst/>
                <a:cxnLst/>
                <a:rect l="l" t="t" r="r" b="b"/>
                <a:pathLst>
                  <a:path w="1710054" h="489585">
                    <a:moveTo>
                      <a:pt x="0" y="81534"/>
                    </a:moveTo>
                    <a:lnTo>
                      <a:pt x="6399" y="49774"/>
                    </a:lnTo>
                    <a:lnTo>
                      <a:pt x="23860" y="23860"/>
                    </a:lnTo>
                    <a:lnTo>
                      <a:pt x="49774" y="6399"/>
                    </a:lnTo>
                    <a:lnTo>
                      <a:pt x="81534" y="0"/>
                    </a:lnTo>
                    <a:lnTo>
                      <a:pt x="1628394" y="0"/>
                    </a:lnTo>
                    <a:lnTo>
                      <a:pt x="1660153" y="6399"/>
                    </a:lnTo>
                    <a:lnTo>
                      <a:pt x="1686067" y="23860"/>
                    </a:lnTo>
                    <a:lnTo>
                      <a:pt x="1703528" y="49774"/>
                    </a:lnTo>
                    <a:lnTo>
                      <a:pt x="1709928" y="81534"/>
                    </a:lnTo>
                    <a:lnTo>
                      <a:pt x="1709928" y="407670"/>
                    </a:lnTo>
                    <a:lnTo>
                      <a:pt x="1703528" y="439429"/>
                    </a:lnTo>
                    <a:lnTo>
                      <a:pt x="1686067" y="465343"/>
                    </a:lnTo>
                    <a:lnTo>
                      <a:pt x="1660153" y="482804"/>
                    </a:lnTo>
                    <a:lnTo>
                      <a:pt x="1628394" y="489204"/>
                    </a:lnTo>
                    <a:lnTo>
                      <a:pt x="81534" y="489204"/>
                    </a:lnTo>
                    <a:lnTo>
                      <a:pt x="49774" y="482804"/>
                    </a:lnTo>
                    <a:lnTo>
                      <a:pt x="23860" y="465343"/>
                    </a:lnTo>
                    <a:lnTo>
                      <a:pt x="6399" y="439429"/>
                    </a:lnTo>
                    <a:lnTo>
                      <a:pt x="0" y="407670"/>
                    </a:lnTo>
                    <a:lnTo>
                      <a:pt x="0" y="81534"/>
                    </a:lnTo>
                    <a:close/>
                  </a:path>
                </a:pathLst>
              </a:custGeom>
              <a:ln w="9144">
                <a:solidFill>
                  <a:srgbClr val="BB791C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6" name="object 34">
              <a:extLst>
                <a:ext uri="{FF2B5EF4-FFF2-40B4-BE49-F238E27FC236}">
                  <a16:creationId xmlns:a16="http://schemas.microsoft.com/office/drawing/2014/main" id="{D717159D-F003-4033-B2AB-C1C5376D6F1E}"/>
                </a:ext>
              </a:extLst>
            </p:cNvPr>
            <p:cNvSpPr txBox="1"/>
            <p:nvPr/>
          </p:nvSpPr>
          <p:spPr>
            <a:xfrm>
              <a:off x="6662166" y="3184904"/>
              <a:ext cx="1729105" cy="62039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95885">
                <a:lnSpc>
                  <a:spcPct val="100000"/>
                </a:lnSpc>
                <a:spcBef>
                  <a:spcPts val="95"/>
                </a:spcBef>
              </a:pPr>
              <a:r>
                <a:rPr sz="1000" spc="-60" dirty="0">
                  <a:latin typeface="DejaVu Sans"/>
                  <a:cs typeface="DejaVu Sans"/>
                </a:rPr>
                <a:t>Dial </a:t>
              </a:r>
              <a:r>
                <a:rPr sz="1000" spc="-285" dirty="0">
                  <a:latin typeface="DejaVu Sans"/>
                  <a:cs typeface="DejaVu Sans"/>
                </a:rPr>
                <a:t># </a:t>
              </a:r>
              <a:r>
                <a:rPr sz="1000" spc="-90" dirty="0">
                  <a:latin typeface="DejaVu Sans"/>
                  <a:cs typeface="DejaVu Sans"/>
                </a:rPr>
                <a:t>to </a:t>
              </a:r>
              <a:r>
                <a:rPr sz="1000" spc="-85" dirty="0">
                  <a:latin typeface="DejaVu Sans"/>
                  <a:cs typeface="DejaVu Sans"/>
                </a:rPr>
                <a:t>enter </a:t>
              </a:r>
              <a:r>
                <a:rPr sz="1000" spc="-65" dirty="0">
                  <a:latin typeface="DejaVu Sans"/>
                  <a:cs typeface="DejaVu Sans"/>
                </a:rPr>
                <a:t>Barge </a:t>
              </a:r>
              <a:r>
                <a:rPr sz="1000" spc="-50" dirty="0">
                  <a:latin typeface="DejaVu Sans"/>
                  <a:cs typeface="DejaVu Sans"/>
                </a:rPr>
                <a:t>In</a:t>
              </a:r>
              <a:r>
                <a:rPr sz="1000" spc="-105" dirty="0">
                  <a:latin typeface="DejaVu Sans"/>
                  <a:cs typeface="DejaVu Sans"/>
                </a:rPr>
                <a:t> </a:t>
              </a:r>
              <a:r>
                <a:rPr sz="1000" spc="-165" dirty="0">
                  <a:latin typeface="DejaVu Sans"/>
                  <a:cs typeface="DejaVu Sans"/>
                </a:rPr>
                <a:t>room</a:t>
              </a:r>
              <a:endParaRPr sz="1000">
                <a:latin typeface="DejaVu Sans"/>
                <a:cs typeface="DejaVu Sans"/>
              </a:endParaRPr>
            </a:p>
            <a:p>
              <a:pPr marL="12700" marR="877569">
                <a:lnSpc>
                  <a:spcPct val="100000"/>
                </a:lnSpc>
                <a:spcBef>
                  <a:spcPts val="610"/>
                </a:spcBef>
              </a:pPr>
              <a:r>
                <a:rPr sz="800" b="1" spc="-75" dirty="0">
                  <a:latin typeface="DejaVu Serif"/>
                  <a:cs typeface="DejaVu Serif"/>
                </a:rPr>
                <a:t>BUSY </a:t>
              </a:r>
              <a:r>
                <a:rPr sz="800" b="1" spc="-30" dirty="0">
                  <a:latin typeface="DejaVu Serif"/>
                  <a:cs typeface="DejaVu Serif"/>
                </a:rPr>
                <a:t>: </a:t>
              </a:r>
              <a:r>
                <a:rPr sz="800" b="1" spc="-70" dirty="0">
                  <a:latin typeface="DejaVu Serif"/>
                  <a:cs typeface="DejaVu Serif"/>
                </a:rPr>
                <a:t>STA </a:t>
              </a:r>
              <a:r>
                <a:rPr sz="800" b="1" spc="-160" dirty="0">
                  <a:latin typeface="DejaVu Serif"/>
                  <a:cs typeface="DejaVu Serif"/>
                </a:rPr>
                <a:t>1001  </a:t>
              </a:r>
              <a:r>
                <a:rPr sz="800" b="1" spc="-145" dirty="0">
                  <a:latin typeface="DejaVu Serif"/>
                  <a:cs typeface="DejaVu Serif"/>
                </a:rPr>
                <a:t>WITH</a:t>
              </a:r>
              <a:r>
                <a:rPr sz="800" b="1" spc="-50" dirty="0">
                  <a:latin typeface="DejaVu Serif"/>
                  <a:cs typeface="DejaVu Serif"/>
                </a:rPr>
                <a:t> </a:t>
              </a:r>
              <a:r>
                <a:rPr sz="800" b="1" spc="-114" dirty="0">
                  <a:latin typeface="DejaVu Serif"/>
                  <a:cs typeface="DejaVu Serif"/>
                </a:rPr>
                <a:t>1000</a:t>
              </a:r>
              <a:endParaRPr sz="800">
                <a:latin typeface="DejaVu Serif"/>
                <a:cs typeface="DejaVu Serif"/>
              </a:endParaRPr>
            </a:p>
            <a:p>
              <a:pPr marL="12700">
                <a:lnSpc>
                  <a:spcPct val="100000"/>
                </a:lnSpc>
              </a:pPr>
              <a:r>
                <a:rPr sz="800" b="1" spc="-110" dirty="0">
                  <a:latin typeface="DejaVu Serif"/>
                  <a:cs typeface="DejaVu Serif"/>
                </a:rPr>
                <a:t>[MSG] CAMP-ON(*) </a:t>
              </a:r>
              <a:r>
                <a:rPr sz="800" b="1" spc="-45" dirty="0">
                  <a:latin typeface="DejaVu Serif"/>
                  <a:cs typeface="DejaVu Serif"/>
                </a:rPr>
                <a:t>FLASH</a:t>
              </a:r>
              <a:r>
                <a:rPr sz="800" b="1" spc="-45" dirty="0">
                  <a:latin typeface="DejaVu Sans"/>
                  <a:cs typeface="DejaVu Sans"/>
                </a:rPr>
                <a:t>▶</a:t>
              </a:r>
              <a:endParaRPr sz="800">
                <a:latin typeface="DejaVu Sans"/>
                <a:cs typeface="DejaVu Sans"/>
              </a:endParaRPr>
            </a:p>
          </p:txBody>
        </p:sp>
        <p:grpSp>
          <p:nvGrpSpPr>
            <p:cNvPr id="17" name="object 35">
              <a:extLst>
                <a:ext uri="{FF2B5EF4-FFF2-40B4-BE49-F238E27FC236}">
                  <a16:creationId xmlns:a16="http://schemas.microsoft.com/office/drawing/2014/main" id="{5EC99CEB-846E-40B1-BFA5-588116866F84}"/>
                </a:ext>
              </a:extLst>
            </p:cNvPr>
            <p:cNvGrpSpPr/>
            <p:nvPr/>
          </p:nvGrpSpPr>
          <p:grpSpPr>
            <a:xfrm>
              <a:off x="6041136" y="3432809"/>
              <a:ext cx="448309" cy="506730"/>
              <a:chOff x="6041136" y="3432809"/>
              <a:chExt cx="448309" cy="506730"/>
            </a:xfrm>
          </p:grpSpPr>
          <p:sp>
            <p:nvSpPr>
              <p:cNvPr id="75" name="object 36">
                <a:extLst>
                  <a:ext uri="{FF2B5EF4-FFF2-40B4-BE49-F238E27FC236}">
                    <a16:creationId xmlns:a16="http://schemas.microsoft.com/office/drawing/2014/main" id="{A57B5F0A-49BD-4CA6-A761-5542E974B71E}"/>
                  </a:ext>
                </a:extLst>
              </p:cNvPr>
              <p:cNvSpPr/>
              <p:nvPr/>
            </p:nvSpPr>
            <p:spPr>
              <a:xfrm>
                <a:off x="6373368" y="3640835"/>
                <a:ext cx="70104" cy="121919"/>
              </a:xfrm>
              <a:prstGeom prst="rect">
                <a:avLst/>
              </a:prstGeom>
              <a:blipFill>
                <a:blip r:embed="rId12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6" name="object 37">
                <a:extLst>
                  <a:ext uri="{FF2B5EF4-FFF2-40B4-BE49-F238E27FC236}">
                    <a16:creationId xmlns:a16="http://schemas.microsoft.com/office/drawing/2014/main" id="{5DEFBC5B-D9F5-462B-B789-BE6B02CC962E}"/>
                  </a:ext>
                </a:extLst>
              </p:cNvPr>
              <p:cNvSpPr/>
              <p:nvPr/>
            </p:nvSpPr>
            <p:spPr>
              <a:xfrm>
                <a:off x="6041136" y="3432809"/>
                <a:ext cx="448309" cy="506730"/>
              </a:xfrm>
              <a:custGeom>
                <a:avLst/>
                <a:gdLst/>
                <a:ahLst/>
                <a:cxnLst/>
                <a:rect l="l" t="t" r="r" b="b"/>
                <a:pathLst>
                  <a:path w="448310" h="506729">
                    <a:moveTo>
                      <a:pt x="82423" y="500380"/>
                    </a:moveTo>
                    <a:lnTo>
                      <a:pt x="43561" y="500380"/>
                    </a:lnTo>
                    <a:lnTo>
                      <a:pt x="45085" y="502920"/>
                    </a:lnTo>
                    <a:lnTo>
                      <a:pt x="47371" y="504190"/>
                    </a:lnTo>
                    <a:lnTo>
                      <a:pt x="52705" y="504190"/>
                    </a:lnTo>
                    <a:lnTo>
                      <a:pt x="54991" y="506730"/>
                    </a:lnTo>
                    <a:lnTo>
                      <a:pt x="70739" y="506730"/>
                    </a:lnTo>
                    <a:lnTo>
                      <a:pt x="72898" y="505460"/>
                    </a:lnTo>
                    <a:lnTo>
                      <a:pt x="75692" y="505460"/>
                    </a:lnTo>
                    <a:lnTo>
                      <a:pt x="78359" y="504190"/>
                    </a:lnTo>
                    <a:lnTo>
                      <a:pt x="80645" y="502920"/>
                    </a:lnTo>
                    <a:lnTo>
                      <a:pt x="82423" y="500380"/>
                    </a:lnTo>
                    <a:close/>
                  </a:path>
                  <a:path w="448310" h="506729">
                    <a:moveTo>
                      <a:pt x="55245" y="486410"/>
                    </a:moveTo>
                    <a:lnTo>
                      <a:pt x="30099" y="486410"/>
                    </a:lnTo>
                    <a:lnTo>
                      <a:pt x="30734" y="488950"/>
                    </a:lnTo>
                    <a:lnTo>
                      <a:pt x="31623" y="490220"/>
                    </a:lnTo>
                    <a:lnTo>
                      <a:pt x="33147" y="492760"/>
                    </a:lnTo>
                    <a:lnTo>
                      <a:pt x="35560" y="494030"/>
                    </a:lnTo>
                    <a:lnTo>
                      <a:pt x="36830" y="496570"/>
                    </a:lnTo>
                    <a:lnTo>
                      <a:pt x="38481" y="497840"/>
                    </a:lnTo>
                    <a:lnTo>
                      <a:pt x="40894" y="500380"/>
                    </a:lnTo>
                    <a:lnTo>
                      <a:pt x="84963" y="500380"/>
                    </a:lnTo>
                    <a:lnTo>
                      <a:pt x="87503" y="499110"/>
                    </a:lnTo>
                    <a:lnTo>
                      <a:pt x="89027" y="496570"/>
                    </a:lnTo>
                    <a:lnTo>
                      <a:pt x="90297" y="494030"/>
                    </a:lnTo>
                    <a:lnTo>
                      <a:pt x="92583" y="492760"/>
                    </a:lnTo>
                    <a:lnTo>
                      <a:pt x="94488" y="491490"/>
                    </a:lnTo>
                    <a:lnTo>
                      <a:pt x="95631" y="488950"/>
                    </a:lnTo>
                    <a:lnTo>
                      <a:pt x="61722" y="488950"/>
                    </a:lnTo>
                    <a:lnTo>
                      <a:pt x="60452" y="487680"/>
                    </a:lnTo>
                    <a:lnTo>
                      <a:pt x="56515" y="487680"/>
                    </a:lnTo>
                    <a:lnTo>
                      <a:pt x="55245" y="486410"/>
                    </a:lnTo>
                    <a:close/>
                  </a:path>
                  <a:path w="448310" h="506729">
                    <a:moveTo>
                      <a:pt x="44323" y="421640"/>
                    </a:moveTo>
                    <a:lnTo>
                      <a:pt x="25400" y="421640"/>
                    </a:lnTo>
                    <a:lnTo>
                      <a:pt x="25273" y="422910"/>
                    </a:lnTo>
                    <a:lnTo>
                      <a:pt x="25527" y="425450"/>
                    </a:lnTo>
                    <a:lnTo>
                      <a:pt x="26162" y="426720"/>
                    </a:lnTo>
                    <a:lnTo>
                      <a:pt x="25527" y="429260"/>
                    </a:lnTo>
                    <a:lnTo>
                      <a:pt x="25273" y="430530"/>
                    </a:lnTo>
                    <a:lnTo>
                      <a:pt x="25527" y="433070"/>
                    </a:lnTo>
                    <a:lnTo>
                      <a:pt x="26162" y="434340"/>
                    </a:lnTo>
                    <a:lnTo>
                      <a:pt x="25527" y="436880"/>
                    </a:lnTo>
                    <a:lnTo>
                      <a:pt x="25273" y="438150"/>
                    </a:lnTo>
                    <a:lnTo>
                      <a:pt x="25527" y="440690"/>
                    </a:lnTo>
                    <a:lnTo>
                      <a:pt x="26162" y="443230"/>
                    </a:lnTo>
                    <a:lnTo>
                      <a:pt x="25654" y="444500"/>
                    </a:lnTo>
                    <a:lnTo>
                      <a:pt x="25273" y="447040"/>
                    </a:lnTo>
                    <a:lnTo>
                      <a:pt x="25527" y="448310"/>
                    </a:lnTo>
                    <a:lnTo>
                      <a:pt x="26162" y="450850"/>
                    </a:lnTo>
                    <a:lnTo>
                      <a:pt x="25527" y="452120"/>
                    </a:lnTo>
                    <a:lnTo>
                      <a:pt x="25273" y="454660"/>
                    </a:lnTo>
                    <a:lnTo>
                      <a:pt x="25527" y="455930"/>
                    </a:lnTo>
                    <a:lnTo>
                      <a:pt x="26162" y="458470"/>
                    </a:lnTo>
                    <a:lnTo>
                      <a:pt x="25527" y="459740"/>
                    </a:lnTo>
                    <a:lnTo>
                      <a:pt x="25273" y="462280"/>
                    </a:lnTo>
                    <a:lnTo>
                      <a:pt x="25527" y="464820"/>
                    </a:lnTo>
                    <a:lnTo>
                      <a:pt x="26162" y="466090"/>
                    </a:lnTo>
                    <a:lnTo>
                      <a:pt x="25527" y="468630"/>
                    </a:lnTo>
                    <a:lnTo>
                      <a:pt x="25484" y="471170"/>
                    </a:lnTo>
                    <a:lnTo>
                      <a:pt x="25654" y="473710"/>
                    </a:lnTo>
                    <a:lnTo>
                      <a:pt x="26797" y="476250"/>
                    </a:lnTo>
                    <a:lnTo>
                      <a:pt x="26416" y="478790"/>
                    </a:lnTo>
                    <a:lnTo>
                      <a:pt x="26924" y="481330"/>
                    </a:lnTo>
                    <a:lnTo>
                      <a:pt x="30099" y="491490"/>
                    </a:lnTo>
                    <a:lnTo>
                      <a:pt x="30099" y="486410"/>
                    </a:lnTo>
                    <a:lnTo>
                      <a:pt x="52705" y="486410"/>
                    </a:lnTo>
                    <a:lnTo>
                      <a:pt x="50927" y="483870"/>
                    </a:lnTo>
                    <a:lnTo>
                      <a:pt x="49911" y="482600"/>
                    </a:lnTo>
                    <a:lnTo>
                      <a:pt x="48514" y="482600"/>
                    </a:lnTo>
                    <a:lnTo>
                      <a:pt x="48006" y="481330"/>
                    </a:lnTo>
                    <a:lnTo>
                      <a:pt x="47371" y="480060"/>
                    </a:lnTo>
                    <a:lnTo>
                      <a:pt x="46609" y="478790"/>
                    </a:lnTo>
                    <a:lnTo>
                      <a:pt x="45593" y="477520"/>
                    </a:lnTo>
                    <a:lnTo>
                      <a:pt x="45085" y="474980"/>
                    </a:lnTo>
                    <a:lnTo>
                      <a:pt x="44577" y="473710"/>
                    </a:lnTo>
                    <a:lnTo>
                      <a:pt x="43942" y="472440"/>
                    </a:lnTo>
                    <a:lnTo>
                      <a:pt x="44323" y="469900"/>
                    </a:lnTo>
                    <a:lnTo>
                      <a:pt x="44196" y="468630"/>
                    </a:lnTo>
                    <a:lnTo>
                      <a:pt x="43561" y="466090"/>
                    </a:lnTo>
                    <a:lnTo>
                      <a:pt x="44196" y="464820"/>
                    </a:lnTo>
                    <a:lnTo>
                      <a:pt x="44259" y="463550"/>
                    </a:lnTo>
                    <a:lnTo>
                      <a:pt x="44196" y="459740"/>
                    </a:lnTo>
                    <a:lnTo>
                      <a:pt x="43561" y="458470"/>
                    </a:lnTo>
                    <a:lnTo>
                      <a:pt x="44196" y="455930"/>
                    </a:lnTo>
                    <a:lnTo>
                      <a:pt x="44196" y="452120"/>
                    </a:lnTo>
                    <a:lnTo>
                      <a:pt x="43561" y="450850"/>
                    </a:lnTo>
                    <a:lnTo>
                      <a:pt x="44196" y="448310"/>
                    </a:lnTo>
                    <a:lnTo>
                      <a:pt x="44323" y="447040"/>
                    </a:lnTo>
                    <a:lnTo>
                      <a:pt x="44323" y="445770"/>
                    </a:lnTo>
                    <a:lnTo>
                      <a:pt x="43561" y="443230"/>
                    </a:lnTo>
                    <a:lnTo>
                      <a:pt x="44196" y="440690"/>
                    </a:lnTo>
                    <a:lnTo>
                      <a:pt x="44323" y="438150"/>
                    </a:lnTo>
                    <a:lnTo>
                      <a:pt x="44196" y="436880"/>
                    </a:lnTo>
                    <a:lnTo>
                      <a:pt x="43561" y="434340"/>
                    </a:lnTo>
                    <a:lnTo>
                      <a:pt x="44196" y="433070"/>
                    </a:lnTo>
                    <a:lnTo>
                      <a:pt x="44323" y="430530"/>
                    </a:lnTo>
                    <a:lnTo>
                      <a:pt x="44196" y="429260"/>
                    </a:lnTo>
                    <a:lnTo>
                      <a:pt x="43561" y="426720"/>
                    </a:lnTo>
                    <a:lnTo>
                      <a:pt x="44196" y="425450"/>
                    </a:lnTo>
                    <a:lnTo>
                      <a:pt x="44323" y="422910"/>
                    </a:lnTo>
                    <a:lnTo>
                      <a:pt x="44323" y="421640"/>
                    </a:lnTo>
                    <a:close/>
                  </a:path>
                  <a:path w="448310" h="506729">
                    <a:moveTo>
                      <a:pt x="100965" y="421640"/>
                    </a:moveTo>
                    <a:lnTo>
                      <a:pt x="82169" y="421640"/>
                    </a:lnTo>
                    <a:lnTo>
                      <a:pt x="82042" y="422910"/>
                    </a:lnTo>
                    <a:lnTo>
                      <a:pt x="82296" y="425450"/>
                    </a:lnTo>
                    <a:lnTo>
                      <a:pt x="82804" y="426720"/>
                    </a:lnTo>
                    <a:lnTo>
                      <a:pt x="82296" y="429260"/>
                    </a:lnTo>
                    <a:lnTo>
                      <a:pt x="82042" y="431800"/>
                    </a:lnTo>
                    <a:lnTo>
                      <a:pt x="82804" y="435610"/>
                    </a:lnTo>
                    <a:lnTo>
                      <a:pt x="82296" y="436880"/>
                    </a:lnTo>
                    <a:lnTo>
                      <a:pt x="82042" y="439420"/>
                    </a:lnTo>
                    <a:lnTo>
                      <a:pt x="82296" y="440690"/>
                    </a:lnTo>
                    <a:lnTo>
                      <a:pt x="82931" y="443230"/>
                    </a:lnTo>
                    <a:lnTo>
                      <a:pt x="82423" y="444500"/>
                    </a:lnTo>
                    <a:lnTo>
                      <a:pt x="82169" y="445770"/>
                    </a:lnTo>
                    <a:lnTo>
                      <a:pt x="82169" y="447040"/>
                    </a:lnTo>
                    <a:lnTo>
                      <a:pt x="82042" y="447040"/>
                    </a:lnTo>
                    <a:lnTo>
                      <a:pt x="82296" y="449580"/>
                    </a:lnTo>
                    <a:lnTo>
                      <a:pt x="82804" y="450850"/>
                    </a:lnTo>
                    <a:lnTo>
                      <a:pt x="82042" y="454660"/>
                    </a:lnTo>
                    <a:lnTo>
                      <a:pt x="82296" y="457200"/>
                    </a:lnTo>
                    <a:lnTo>
                      <a:pt x="82804" y="458470"/>
                    </a:lnTo>
                    <a:lnTo>
                      <a:pt x="82296" y="461010"/>
                    </a:lnTo>
                    <a:lnTo>
                      <a:pt x="82042" y="463550"/>
                    </a:lnTo>
                    <a:lnTo>
                      <a:pt x="82804" y="467360"/>
                    </a:lnTo>
                    <a:lnTo>
                      <a:pt x="82296" y="468630"/>
                    </a:lnTo>
                    <a:lnTo>
                      <a:pt x="82042" y="469900"/>
                    </a:lnTo>
                    <a:lnTo>
                      <a:pt x="82296" y="473710"/>
                    </a:lnTo>
                    <a:lnTo>
                      <a:pt x="80899" y="476250"/>
                    </a:lnTo>
                    <a:lnTo>
                      <a:pt x="80645" y="478790"/>
                    </a:lnTo>
                    <a:lnTo>
                      <a:pt x="79502" y="478790"/>
                    </a:lnTo>
                    <a:lnTo>
                      <a:pt x="78740" y="480060"/>
                    </a:lnTo>
                    <a:lnTo>
                      <a:pt x="77470" y="482600"/>
                    </a:lnTo>
                    <a:lnTo>
                      <a:pt x="76200" y="483870"/>
                    </a:lnTo>
                    <a:lnTo>
                      <a:pt x="75311" y="483870"/>
                    </a:lnTo>
                    <a:lnTo>
                      <a:pt x="74041" y="485140"/>
                    </a:lnTo>
                    <a:lnTo>
                      <a:pt x="73279" y="486410"/>
                    </a:lnTo>
                    <a:lnTo>
                      <a:pt x="70612" y="486410"/>
                    </a:lnTo>
                    <a:lnTo>
                      <a:pt x="69469" y="487680"/>
                    </a:lnTo>
                    <a:lnTo>
                      <a:pt x="68199" y="488950"/>
                    </a:lnTo>
                    <a:lnTo>
                      <a:pt x="95631" y="488950"/>
                    </a:lnTo>
                    <a:lnTo>
                      <a:pt x="96139" y="486410"/>
                    </a:lnTo>
                    <a:lnTo>
                      <a:pt x="97917" y="483870"/>
                    </a:lnTo>
                    <a:lnTo>
                      <a:pt x="99060" y="481330"/>
                    </a:lnTo>
                    <a:lnTo>
                      <a:pt x="99568" y="478790"/>
                    </a:lnTo>
                    <a:lnTo>
                      <a:pt x="99314" y="476250"/>
                    </a:lnTo>
                    <a:lnTo>
                      <a:pt x="100457" y="473710"/>
                    </a:lnTo>
                    <a:lnTo>
                      <a:pt x="101092" y="471170"/>
                    </a:lnTo>
                    <a:lnTo>
                      <a:pt x="100965" y="468630"/>
                    </a:lnTo>
                    <a:lnTo>
                      <a:pt x="100330" y="467360"/>
                    </a:lnTo>
                    <a:lnTo>
                      <a:pt x="100965" y="464820"/>
                    </a:lnTo>
                    <a:lnTo>
                      <a:pt x="100965" y="461010"/>
                    </a:lnTo>
                    <a:lnTo>
                      <a:pt x="100330" y="458470"/>
                    </a:lnTo>
                    <a:lnTo>
                      <a:pt x="100965" y="457200"/>
                    </a:lnTo>
                    <a:lnTo>
                      <a:pt x="101092" y="454660"/>
                    </a:lnTo>
                    <a:lnTo>
                      <a:pt x="100965" y="453390"/>
                    </a:lnTo>
                    <a:lnTo>
                      <a:pt x="100330" y="450850"/>
                    </a:lnTo>
                    <a:lnTo>
                      <a:pt x="100965" y="449580"/>
                    </a:lnTo>
                    <a:lnTo>
                      <a:pt x="101092" y="447040"/>
                    </a:lnTo>
                    <a:lnTo>
                      <a:pt x="100965" y="445770"/>
                    </a:lnTo>
                    <a:lnTo>
                      <a:pt x="100584" y="444500"/>
                    </a:lnTo>
                    <a:lnTo>
                      <a:pt x="100330" y="443230"/>
                    </a:lnTo>
                    <a:lnTo>
                      <a:pt x="100965" y="440690"/>
                    </a:lnTo>
                    <a:lnTo>
                      <a:pt x="100965" y="436880"/>
                    </a:lnTo>
                    <a:lnTo>
                      <a:pt x="100330" y="435610"/>
                    </a:lnTo>
                    <a:lnTo>
                      <a:pt x="100965" y="433070"/>
                    </a:lnTo>
                    <a:lnTo>
                      <a:pt x="100965" y="429260"/>
                    </a:lnTo>
                    <a:lnTo>
                      <a:pt x="100330" y="426720"/>
                    </a:lnTo>
                    <a:lnTo>
                      <a:pt x="100965" y="425450"/>
                    </a:lnTo>
                    <a:lnTo>
                      <a:pt x="101092" y="422910"/>
                    </a:lnTo>
                    <a:lnTo>
                      <a:pt x="100965" y="421640"/>
                    </a:lnTo>
                    <a:close/>
                  </a:path>
                  <a:path w="448310" h="506729">
                    <a:moveTo>
                      <a:pt x="448056" y="0"/>
                    </a:moveTo>
                    <a:lnTo>
                      <a:pt x="0" y="0"/>
                    </a:lnTo>
                    <a:lnTo>
                      <a:pt x="0" y="421640"/>
                    </a:lnTo>
                    <a:lnTo>
                      <a:pt x="442595" y="421640"/>
                    </a:lnTo>
                    <a:lnTo>
                      <a:pt x="444754" y="420370"/>
                    </a:lnTo>
                    <a:lnTo>
                      <a:pt x="446405" y="419100"/>
                    </a:lnTo>
                    <a:lnTo>
                      <a:pt x="447548" y="416560"/>
                    </a:lnTo>
                    <a:lnTo>
                      <a:pt x="448056" y="414020"/>
                    </a:lnTo>
                    <a:lnTo>
                      <a:pt x="448056" y="406400"/>
                    </a:lnTo>
                    <a:lnTo>
                      <a:pt x="16002" y="406400"/>
                    </a:lnTo>
                    <a:lnTo>
                      <a:pt x="16002" y="15240"/>
                    </a:lnTo>
                    <a:lnTo>
                      <a:pt x="448056" y="15240"/>
                    </a:lnTo>
                    <a:lnTo>
                      <a:pt x="448056" y="0"/>
                    </a:lnTo>
                    <a:close/>
                  </a:path>
                  <a:path w="448310" h="506729">
                    <a:moveTo>
                      <a:pt x="100711" y="388620"/>
                    </a:moveTo>
                    <a:lnTo>
                      <a:pt x="82296" y="388620"/>
                    </a:lnTo>
                    <a:lnTo>
                      <a:pt x="82042" y="391160"/>
                    </a:lnTo>
                    <a:lnTo>
                      <a:pt x="82296" y="393700"/>
                    </a:lnTo>
                    <a:lnTo>
                      <a:pt x="82804" y="396240"/>
                    </a:lnTo>
                    <a:lnTo>
                      <a:pt x="82296" y="397510"/>
                    </a:lnTo>
                    <a:lnTo>
                      <a:pt x="82042" y="400050"/>
                    </a:lnTo>
                    <a:lnTo>
                      <a:pt x="82804" y="403860"/>
                    </a:lnTo>
                    <a:lnTo>
                      <a:pt x="82169" y="406400"/>
                    </a:lnTo>
                    <a:lnTo>
                      <a:pt x="100965" y="406400"/>
                    </a:lnTo>
                    <a:lnTo>
                      <a:pt x="100330" y="403860"/>
                    </a:lnTo>
                    <a:lnTo>
                      <a:pt x="100965" y="401320"/>
                    </a:lnTo>
                    <a:lnTo>
                      <a:pt x="101092" y="400050"/>
                    </a:lnTo>
                    <a:lnTo>
                      <a:pt x="100965" y="397510"/>
                    </a:lnTo>
                    <a:lnTo>
                      <a:pt x="100330" y="396240"/>
                    </a:lnTo>
                    <a:lnTo>
                      <a:pt x="100965" y="393700"/>
                    </a:lnTo>
                    <a:lnTo>
                      <a:pt x="101092" y="391160"/>
                    </a:lnTo>
                    <a:lnTo>
                      <a:pt x="100711" y="388620"/>
                    </a:lnTo>
                    <a:close/>
                  </a:path>
                  <a:path w="448310" h="506729">
                    <a:moveTo>
                      <a:pt x="448056" y="15240"/>
                    </a:moveTo>
                    <a:lnTo>
                      <a:pt x="432435" y="15240"/>
                    </a:lnTo>
                    <a:lnTo>
                      <a:pt x="432435" y="349250"/>
                    </a:lnTo>
                    <a:lnTo>
                      <a:pt x="432054" y="353060"/>
                    </a:lnTo>
                    <a:lnTo>
                      <a:pt x="431800" y="356870"/>
                    </a:lnTo>
                    <a:lnTo>
                      <a:pt x="431165" y="359410"/>
                    </a:lnTo>
                    <a:lnTo>
                      <a:pt x="430149" y="364490"/>
                    </a:lnTo>
                    <a:lnTo>
                      <a:pt x="408432" y="397510"/>
                    </a:lnTo>
                    <a:lnTo>
                      <a:pt x="383159" y="406400"/>
                    </a:lnTo>
                    <a:lnTo>
                      <a:pt x="448056" y="406400"/>
                    </a:lnTo>
                    <a:lnTo>
                      <a:pt x="448056" y="15240"/>
                    </a:lnTo>
                    <a:close/>
                  </a:path>
                  <a:path w="448310" h="506729">
                    <a:moveTo>
                      <a:pt x="149098" y="31750"/>
                    </a:moveTo>
                    <a:lnTo>
                      <a:pt x="83058" y="31750"/>
                    </a:lnTo>
                    <a:lnTo>
                      <a:pt x="32385" y="82550"/>
                    </a:lnTo>
                    <a:lnTo>
                      <a:pt x="32385" y="388620"/>
                    </a:lnTo>
                    <a:lnTo>
                      <a:pt x="107188" y="388620"/>
                    </a:lnTo>
                    <a:lnTo>
                      <a:pt x="48387" y="373380"/>
                    </a:lnTo>
                    <a:lnTo>
                      <a:pt x="48387" y="88900"/>
                    </a:lnTo>
                    <a:lnTo>
                      <a:pt x="89662" y="48260"/>
                    </a:lnTo>
                    <a:lnTo>
                      <a:pt x="149098" y="48260"/>
                    </a:lnTo>
                    <a:lnTo>
                      <a:pt x="149098" y="31750"/>
                    </a:lnTo>
                    <a:close/>
                  </a:path>
                  <a:path w="448310" h="506729">
                    <a:moveTo>
                      <a:pt x="149098" y="48260"/>
                    </a:moveTo>
                    <a:lnTo>
                      <a:pt x="133350" y="48260"/>
                    </a:lnTo>
                    <a:lnTo>
                      <a:pt x="133350" y="336550"/>
                    </a:lnTo>
                    <a:lnTo>
                      <a:pt x="133096" y="337820"/>
                    </a:lnTo>
                    <a:lnTo>
                      <a:pt x="132842" y="340360"/>
                    </a:lnTo>
                    <a:lnTo>
                      <a:pt x="132334" y="344170"/>
                    </a:lnTo>
                    <a:lnTo>
                      <a:pt x="131318" y="346710"/>
                    </a:lnTo>
                    <a:lnTo>
                      <a:pt x="130048" y="351790"/>
                    </a:lnTo>
                    <a:lnTo>
                      <a:pt x="128143" y="355600"/>
                    </a:lnTo>
                    <a:lnTo>
                      <a:pt x="125349" y="359410"/>
                    </a:lnTo>
                    <a:lnTo>
                      <a:pt x="121793" y="364490"/>
                    </a:lnTo>
                    <a:lnTo>
                      <a:pt x="117856" y="367030"/>
                    </a:lnTo>
                    <a:lnTo>
                      <a:pt x="113157" y="369570"/>
                    </a:lnTo>
                    <a:lnTo>
                      <a:pt x="107950" y="372110"/>
                    </a:lnTo>
                    <a:lnTo>
                      <a:pt x="101981" y="373380"/>
                    </a:lnTo>
                    <a:lnTo>
                      <a:pt x="134874" y="373380"/>
                    </a:lnTo>
                    <a:lnTo>
                      <a:pt x="148209" y="345440"/>
                    </a:lnTo>
                    <a:lnTo>
                      <a:pt x="148844" y="342900"/>
                    </a:lnTo>
                    <a:lnTo>
                      <a:pt x="149013" y="340360"/>
                    </a:lnTo>
                    <a:lnTo>
                      <a:pt x="149098" y="4826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7" name="object 38">
                <a:extLst>
                  <a:ext uri="{FF2B5EF4-FFF2-40B4-BE49-F238E27FC236}">
                    <a16:creationId xmlns:a16="http://schemas.microsoft.com/office/drawing/2014/main" id="{C78420FE-44A7-473F-AA98-32747F0DA709}"/>
                  </a:ext>
                </a:extLst>
              </p:cNvPr>
              <p:cNvSpPr/>
              <p:nvPr/>
            </p:nvSpPr>
            <p:spPr>
              <a:xfrm>
                <a:off x="6213348" y="3525011"/>
                <a:ext cx="230124" cy="86868"/>
              </a:xfrm>
              <a:prstGeom prst="rect">
                <a:avLst/>
              </a:prstGeom>
              <a:blipFill>
                <a:blip r:embed="rId1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8" name="object 39">
                <a:extLst>
                  <a:ext uri="{FF2B5EF4-FFF2-40B4-BE49-F238E27FC236}">
                    <a16:creationId xmlns:a16="http://schemas.microsoft.com/office/drawing/2014/main" id="{E73549D5-65FF-4A1B-B999-6C4C5F4A3E14}"/>
                  </a:ext>
                </a:extLst>
              </p:cNvPr>
              <p:cNvSpPr/>
              <p:nvPr/>
            </p:nvSpPr>
            <p:spPr>
              <a:xfrm>
                <a:off x="6214872" y="3642359"/>
                <a:ext cx="128270" cy="119380"/>
              </a:xfrm>
              <a:custGeom>
                <a:avLst/>
                <a:gdLst/>
                <a:ahLst/>
                <a:cxnLst/>
                <a:rect l="l" t="t" r="r" b="b"/>
                <a:pathLst>
                  <a:path w="128270" h="119379">
                    <a:moveTo>
                      <a:pt x="28943" y="89928"/>
                    </a:moveTo>
                    <a:lnTo>
                      <a:pt x="0" y="89928"/>
                    </a:lnTo>
                    <a:lnTo>
                      <a:pt x="0" y="118872"/>
                    </a:lnTo>
                    <a:lnTo>
                      <a:pt x="14338" y="118872"/>
                    </a:lnTo>
                    <a:lnTo>
                      <a:pt x="18034" y="118618"/>
                    </a:lnTo>
                    <a:lnTo>
                      <a:pt x="28943" y="108343"/>
                    </a:lnTo>
                    <a:lnTo>
                      <a:pt x="28943" y="89928"/>
                    </a:lnTo>
                    <a:close/>
                  </a:path>
                  <a:path w="128270" h="119379">
                    <a:moveTo>
                      <a:pt x="28943" y="44208"/>
                    </a:moveTo>
                    <a:lnTo>
                      <a:pt x="0" y="44208"/>
                    </a:lnTo>
                    <a:lnTo>
                      <a:pt x="0" y="74688"/>
                    </a:lnTo>
                    <a:lnTo>
                      <a:pt x="14338" y="74688"/>
                    </a:lnTo>
                    <a:lnTo>
                      <a:pt x="18034" y="74422"/>
                    </a:lnTo>
                    <a:lnTo>
                      <a:pt x="28943" y="63500"/>
                    </a:lnTo>
                    <a:lnTo>
                      <a:pt x="28943" y="44208"/>
                    </a:lnTo>
                    <a:close/>
                  </a:path>
                  <a:path w="128270" h="119379">
                    <a:moveTo>
                      <a:pt x="28943" y="0"/>
                    </a:moveTo>
                    <a:lnTo>
                      <a:pt x="0" y="0"/>
                    </a:lnTo>
                    <a:lnTo>
                      <a:pt x="0" y="28968"/>
                    </a:lnTo>
                    <a:lnTo>
                      <a:pt x="14338" y="28968"/>
                    </a:lnTo>
                    <a:lnTo>
                      <a:pt x="18034" y="28702"/>
                    </a:lnTo>
                    <a:lnTo>
                      <a:pt x="28943" y="18415"/>
                    </a:lnTo>
                    <a:lnTo>
                      <a:pt x="28943" y="0"/>
                    </a:lnTo>
                    <a:close/>
                  </a:path>
                  <a:path w="128270" h="119379">
                    <a:moveTo>
                      <a:pt x="79248" y="89928"/>
                    </a:moveTo>
                    <a:lnTo>
                      <a:pt x="50292" y="89928"/>
                    </a:lnTo>
                    <a:lnTo>
                      <a:pt x="50292" y="118872"/>
                    </a:lnTo>
                    <a:lnTo>
                      <a:pt x="65024" y="118872"/>
                    </a:lnTo>
                    <a:lnTo>
                      <a:pt x="68313" y="118618"/>
                    </a:lnTo>
                    <a:lnTo>
                      <a:pt x="79248" y="108343"/>
                    </a:lnTo>
                    <a:lnTo>
                      <a:pt x="79248" y="89928"/>
                    </a:lnTo>
                    <a:close/>
                  </a:path>
                  <a:path w="128270" h="119379">
                    <a:moveTo>
                      <a:pt x="79248" y="44208"/>
                    </a:moveTo>
                    <a:lnTo>
                      <a:pt x="50292" y="44208"/>
                    </a:lnTo>
                    <a:lnTo>
                      <a:pt x="50292" y="74688"/>
                    </a:lnTo>
                    <a:lnTo>
                      <a:pt x="65024" y="74688"/>
                    </a:lnTo>
                    <a:lnTo>
                      <a:pt x="68313" y="74422"/>
                    </a:lnTo>
                    <a:lnTo>
                      <a:pt x="79248" y="63500"/>
                    </a:lnTo>
                    <a:lnTo>
                      <a:pt x="79248" y="44208"/>
                    </a:lnTo>
                    <a:close/>
                  </a:path>
                  <a:path w="128270" h="119379">
                    <a:moveTo>
                      <a:pt x="79248" y="0"/>
                    </a:moveTo>
                    <a:lnTo>
                      <a:pt x="50292" y="0"/>
                    </a:lnTo>
                    <a:lnTo>
                      <a:pt x="50292" y="28968"/>
                    </a:lnTo>
                    <a:lnTo>
                      <a:pt x="65024" y="28968"/>
                    </a:lnTo>
                    <a:lnTo>
                      <a:pt x="68313" y="28702"/>
                    </a:lnTo>
                    <a:lnTo>
                      <a:pt x="79248" y="18415"/>
                    </a:lnTo>
                    <a:lnTo>
                      <a:pt x="79248" y="0"/>
                    </a:lnTo>
                    <a:close/>
                  </a:path>
                  <a:path w="128270" h="119379">
                    <a:moveTo>
                      <a:pt x="128003" y="89928"/>
                    </a:moveTo>
                    <a:lnTo>
                      <a:pt x="99060" y="89928"/>
                    </a:lnTo>
                    <a:lnTo>
                      <a:pt x="99060" y="118872"/>
                    </a:lnTo>
                    <a:lnTo>
                      <a:pt x="113398" y="118872"/>
                    </a:lnTo>
                    <a:lnTo>
                      <a:pt x="117094" y="118618"/>
                    </a:lnTo>
                    <a:lnTo>
                      <a:pt x="127889" y="107708"/>
                    </a:lnTo>
                    <a:lnTo>
                      <a:pt x="128003" y="107315"/>
                    </a:lnTo>
                    <a:lnTo>
                      <a:pt x="128003" y="89928"/>
                    </a:lnTo>
                    <a:close/>
                  </a:path>
                  <a:path w="128270" h="119379">
                    <a:moveTo>
                      <a:pt x="128003" y="44208"/>
                    </a:moveTo>
                    <a:lnTo>
                      <a:pt x="99060" y="44208"/>
                    </a:lnTo>
                    <a:lnTo>
                      <a:pt x="99060" y="74688"/>
                    </a:lnTo>
                    <a:lnTo>
                      <a:pt x="113398" y="74688"/>
                    </a:lnTo>
                    <a:lnTo>
                      <a:pt x="117094" y="74422"/>
                    </a:lnTo>
                    <a:lnTo>
                      <a:pt x="127889" y="62865"/>
                    </a:lnTo>
                    <a:lnTo>
                      <a:pt x="128003" y="62484"/>
                    </a:lnTo>
                    <a:lnTo>
                      <a:pt x="128003" y="44208"/>
                    </a:lnTo>
                    <a:close/>
                  </a:path>
                  <a:path w="128270" h="119379">
                    <a:moveTo>
                      <a:pt x="128003" y="0"/>
                    </a:moveTo>
                    <a:lnTo>
                      <a:pt x="99060" y="0"/>
                    </a:lnTo>
                    <a:lnTo>
                      <a:pt x="99060" y="28968"/>
                    </a:lnTo>
                    <a:lnTo>
                      <a:pt x="113398" y="28968"/>
                    </a:lnTo>
                    <a:lnTo>
                      <a:pt x="117094" y="28702"/>
                    </a:lnTo>
                    <a:lnTo>
                      <a:pt x="127889" y="17653"/>
                    </a:lnTo>
                    <a:lnTo>
                      <a:pt x="128003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8" name="object 40">
              <a:extLst>
                <a:ext uri="{FF2B5EF4-FFF2-40B4-BE49-F238E27FC236}">
                  <a16:creationId xmlns:a16="http://schemas.microsoft.com/office/drawing/2014/main" id="{A28802A9-7325-4A89-98F0-C267C3CA62B7}"/>
                </a:ext>
              </a:extLst>
            </p:cNvPr>
            <p:cNvGrpSpPr/>
            <p:nvPr/>
          </p:nvGrpSpPr>
          <p:grpSpPr>
            <a:xfrm>
              <a:off x="6263640" y="2774187"/>
              <a:ext cx="287020" cy="555625"/>
              <a:chOff x="6263640" y="2774187"/>
              <a:chExt cx="287020" cy="555625"/>
            </a:xfrm>
          </p:grpSpPr>
          <p:sp>
            <p:nvSpPr>
              <p:cNvPr id="73" name="object 41">
                <a:extLst>
                  <a:ext uri="{FF2B5EF4-FFF2-40B4-BE49-F238E27FC236}">
                    <a16:creationId xmlns:a16="http://schemas.microsoft.com/office/drawing/2014/main" id="{84FC9650-1AEE-4FFF-A04C-29B19EED16D4}"/>
                  </a:ext>
                </a:extLst>
              </p:cNvPr>
              <p:cNvSpPr/>
              <p:nvPr/>
            </p:nvSpPr>
            <p:spPr>
              <a:xfrm>
                <a:off x="6263640" y="2774187"/>
                <a:ext cx="86995" cy="555625"/>
              </a:xfrm>
              <a:custGeom>
                <a:avLst/>
                <a:gdLst/>
                <a:ahLst/>
                <a:cxnLst/>
                <a:rect l="l" t="t" r="r" b="b"/>
                <a:pathLst>
                  <a:path w="86995" h="555625">
                    <a:moveTo>
                      <a:pt x="0" y="467487"/>
                    </a:moveTo>
                    <a:lnTo>
                      <a:pt x="41910" y="555117"/>
                    </a:lnTo>
                    <a:lnTo>
                      <a:pt x="79629" y="482981"/>
                    </a:lnTo>
                    <a:lnTo>
                      <a:pt x="57658" y="482981"/>
                    </a:lnTo>
                    <a:lnTo>
                      <a:pt x="28702" y="482473"/>
                    </a:lnTo>
                    <a:lnTo>
                      <a:pt x="28960" y="468037"/>
                    </a:lnTo>
                    <a:lnTo>
                      <a:pt x="0" y="467487"/>
                    </a:lnTo>
                    <a:close/>
                  </a:path>
                  <a:path w="86995" h="555625">
                    <a:moveTo>
                      <a:pt x="28960" y="468037"/>
                    </a:moveTo>
                    <a:lnTo>
                      <a:pt x="28702" y="482473"/>
                    </a:lnTo>
                    <a:lnTo>
                      <a:pt x="57658" y="482981"/>
                    </a:lnTo>
                    <a:lnTo>
                      <a:pt x="57915" y="468587"/>
                    </a:lnTo>
                    <a:lnTo>
                      <a:pt x="28960" y="468037"/>
                    </a:lnTo>
                    <a:close/>
                  </a:path>
                  <a:path w="86995" h="555625">
                    <a:moveTo>
                      <a:pt x="57915" y="468587"/>
                    </a:moveTo>
                    <a:lnTo>
                      <a:pt x="57658" y="482981"/>
                    </a:lnTo>
                    <a:lnTo>
                      <a:pt x="79629" y="482981"/>
                    </a:lnTo>
                    <a:lnTo>
                      <a:pt x="86868" y="469138"/>
                    </a:lnTo>
                    <a:lnTo>
                      <a:pt x="57915" y="468587"/>
                    </a:lnTo>
                    <a:close/>
                  </a:path>
                  <a:path w="86995" h="555625">
                    <a:moveTo>
                      <a:pt x="37338" y="0"/>
                    </a:moveTo>
                    <a:lnTo>
                      <a:pt x="28960" y="468037"/>
                    </a:lnTo>
                    <a:lnTo>
                      <a:pt x="57915" y="468587"/>
                    </a:lnTo>
                    <a:lnTo>
                      <a:pt x="66294" y="508"/>
                    </a:lnTo>
                    <a:lnTo>
                      <a:pt x="37338" y="0"/>
                    </a:lnTo>
                    <a:close/>
                  </a:path>
                </a:pathLst>
              </a:custGeom>
              <a:solidFill>
                <a:srgbClr val="001F5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4" name="object 42">
                <a:extLst>
                  <a:ext uri="{FF2B5EF4-FFF2-40B4-BE49-F238E27FC236}">
                    <a16:creationId xmlns:a16="http://schemas.microsoft.com/office/drawing/2014/main" id="{C0386320-6177-45E1-9775-CC864A3AB43E}"/>
                  </a:ext>
                </a:extLst>
              </p:cNvPr>
              <p:cNvSpPr/>
              <p:nvPr/>
            </p:nvSpPr>
            <p:spPr>
              <a:xfrm>
                <a:off x="6394704" y="2843783"/>
                <a:ext cx="155448" cy="155448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9" name="object 43">
              <a:extLst>
                <a:ext uri="{FF2B5EF4-FFF2-40B4-BE49-F238E27FC236}">
                  <a16:creationId xmlns:a16="http://schemas.microsoft.com/office/drawing/2014/main" id="{3BC9924C-489F-4A49-8F2B-6AA6DD04B06B}"/>
                </a:ext>
              </a:extLst>
            </p:cNvPr>
            <p:cNvSpPr txBox="1"/>
            <p:nvPr/>
          </p:nvSpPr>
          <p:spPr>
            <a:xfrm>
              <a:off x="5947028" y="3916171"/>
              <a:ext cx="6521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35" dirty="0">
                  <a:latin typeface="DejaVu Sans"/>
                  <a:cs typeface="DejaVu Sans"/>
                </a:rPr>
                <a:t>S</a:t>
              </a:r>
              <a:r>
                <a:rPr sz="1200" spc="-75" dirty="0">
                  <a:latin typeface="DejaVu Sans"/>
                  <a:cs typeface="DejaVu Sans"/>
                </a:rPr>
                <a:t>T</a:t>
              </a:r>
              <a:r>
                <a:rPr sz="1200" spc="-25" dirty="0">
                  <a:latin typeface="DejaVu Sans"/>
                  <a:cs typeface="DejaVu Sans"/>
                </a:rPr>
                <a:t>A</a:t>
              </a:r>
              <a:r>
                <a:rPr sz="1200" spc="-100" dirty="0">
                  <a:latin typeface="DejaVu Sans"/>
                  <a:cs typeface="DejaVu Sans"/>
                </a:rPr>
                <a:t>10</a:t>
              </a:r>
              <a:r>
                <a:rPr sz="1200" spc="-110" dirty="0">
                  <a:latin typeface="DejaVu Sans"/>
                  <a:cs typeface="DejaVu Sans"/>
                </a:rPr>
                <a:t>0</a:t>
              </a:r>
              <a:r>
                <a:rPr sz="1200" spc="-100" dirty="0">
                  <a:latin typeface="DejaVu Sans"/>
                  <a:cs typeface="DejaVu Sans"/>
                </a:rPr>
                <a:t>3</a:t>
              </a:r>
              <a:endParaRPr sz="1200" dirty="0">
                <a:latin typeface="DejaVu Sans"/>
                <a:cs typeface="DejaVu Sans"/>
              </a:endParaRPr>
            </a:p>
          </p:txBody>
        </p:sp>
        <p:sp>
          <p:nvSpPr>
            <p:cNvPr id="20" name="object 44">
              <a:extLst>
                <a:ext uri="{FF2B5EF4-FFF2-40B4-BE49-F238E27FC236}">
                  <a16:creationId xmlns:a16="http://schemas.microsoft.com/office/drawing/2014/main" id="{DF1BD3DD-A412-4BC4-819B-CF4E24E0BC1D}"/>
                </a:ext>
              </a:extLst>
            </p:cNvPr>
            <p:cNvSpPr txBox="1"/>
            <p:nvPr/>
          </p:nvSpPr>
          <p:spPr>
            <a:xfrm>
              <a:off x="6428613" y="2825623"/>
              <a:ext cx="89535" cy="17780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000" spc="-135" dirty="0">
                  <a:solidFill>
                    <a:srgbClr val="FFFFFF"/>
                  </a:solidFill>
                  <a:latin typeface="DejaVu Sans"/>
                  <a:cs typeface="DejaVu Sans"/>
                </a:rPr>
                <a:t>4</a:t>
              </a:r>
              <a:endParaRPr sz="1000">
                <a:latin typeface="DejaVu Sans"/>
                <a:cs typeface="DejaVu Sans"/>
              </a:endParaRPr>
            </a:p>
          </p:txBody>
        </p:sp>
        <p:grpSp>
          <p:nvGrpSpPr>
            <p:cNvPr id="21" name="object 45">
              <a:extLst>
                <a:ext uri="{FF2B5EF4-FFF2-40B4-BE49-F238E27FC236}">
                  <a16:creationId xmlns:a16="http://schemas.microsoft.com/office/drawing/2014/main" id="{A1BB7BBC-5A85-43F9-A1F9-EF4A4C1A211C}"/>
                </a:ext>
              </a:extLst>
            </p:cNvPr>
            <p:cNvGrpSpPr/>
            <p:nvPr/>
          </p:nvGrpSpPr>
          <p:grpSpPr>
            <a:xfrm>
              <a:off x="3353561" y="2759963"/>
              <a:ext cx="3348990" cy="620395"/>
              <a:chOff x="3353561" y="2759963"/>
              <a:chExt cx="3348990" cy="620395"/>
            </a:xfrm>
          </p:grpSpPr>
          <p:sp>
            <p:nvSpPr>
              <p:cNvPr id="71" name="object 46">
                <a:extLst>
                  <a:ext uri="{FF2B5EF4-FFF2-40B4-BE49-F238E27FC236}">
                    <a16:creationId xmlns:a16="http://schemas.microsoft.com/office/drawing/2014/main" id="{EBC0D940-A0DD-4B15-99D8-8CA2A70B80B9}"/>
                  </a:ext>
                </a:extLst>
              </p:cNvPr>
              <p:cNvSpPr/>
              <p:nvPr/>
            </p:nvSpPr>
            <p:spPr>
              <a:xfrm>
                <a:off x="3353561" y="2774441"/>
                <a:ext cx="29718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2971800">
                    <a:moveTo>
                      <a:pt x="0" y="0"/>
                    </a:moveTo>
                    <a:lnTo>
                      <a:pt x="2971800" y="0"/>
                    </a:lnTo>
                  </a:path>
                </a:pathLst>
              </a:custGeom>
              <a:ln w="28956">
                <a:solidFill>
                  <a:srgbClr val="001F5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2" name="object 47">
                <a:extLst>
                  <a:ext uri="{FF2B5EF4-FFF2-40B4-BE49-F238E27FC236}">
                    <a16:creationId xmlns:a16="http://schemas.microsoft.com/office/drawing/2014/main" id="{6DB67943-C0BE-48B0-B548-D5F5893402C7}"/>
                  </a:ext>
                </a:extLst>
              </p:cNvPr>
              <p:cNvSpPr/>
              <p:nvPr/>
            </p:nvSpPr>
            <p:spPr>
              <a:xfrm>
                <a:off x="6547104" y="3224783"/>
                <a:ext cx="155448" cy="155448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22" name="object 48">
              <a:extLst>
                <a:ext uri="{FF2B5EF4-FFF2-40B4-BE49-F238E27FC236}">
                  <a16:creationId xmlns:a16="http://schemas.microsoft.com/office/drawing/2014/main" id="{3279665C-DCE7-4282-A8F5-B1BDE3DC27EF}"/>
                </a:ext>
              </a:extLst>
            </p:cNvPr>
            <p:cNvSpPr txBox="1"/>
            <p:nvPr/>
          </p:nvSpPr>
          <p:spPr>
            <a:xfrm>
              <a:off x="6581013" y="3206623"/>
              <a:ext cx="89535" cy="17780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000" spc="-135" dirty="0">
                  <a:solidFill>
                    <a:srgbClr val="FFFFFF"/>
                  </a:solidFill>
                  <a:latin typeface="DejaVu Sans"/>
                  <a:cs typeface="DejaVu Sans"/>
                </a:rPr>
                <a:t>5</a:t>
              </a:r>
              <a:endParaRPr sz="1000">
                <a:latin typeface="DejaVu Sans"/>
                <a:cs typeface="DejaVu Sans"/>
              </a:endParaRPr>
            </a:p>
          </p:txBody>
        </p:sp>
        <p:sp>
          <p:nvSpPr>
            <p:cNvPr id="23" name="object 49">
              <a:extLst>
                <a:ext uri="{FF2B5EF4-FFF2-40B4-BE49-F238E27FC236}">
                  <a16:creationId xmlns:a16="http://schemas.microsoft.com/office/drawing/2014/main" id="{34939848-5D9A-4B49-A5D1-9B893F53C2A9}"/>
                </a:ext>
              </a:extLst>
            </p:cNvPr>
            <p:cNvSpPr txBox="1"/>
            <p:nvPr/>
          </p:nvSpPr>
          <p:spPr>
            <a:xfrm>
              <a:off x="392990" y="1951289"/>
              <a:ext cx="4425950" cy="678180"/>
            </a:xfrm>
            <a:prstGeom prst="rect">
              <a:avLst/>
            </a:prstGeom>
          </p:spPr>
          <p:txBody>
            <a:bodyPr vert="horz" wrap="square" lIns="0" tIns="141605" rIns="0" bIns="0" rtlCol="0">
              <a:spAutoFit/>
            </a:bodyPr>
            <a:lstStyle/>
            <a:p>
              <a:pPr marL="299085" indent="-287020">
                <a:lnSpc>
                  <a:spcPct val="100000"/>
                </a:lnSpc>
                <a:spcBef>
                  <a:spcPts val="1115"/>
                </a:spcBef>
                <a:buChar char="▪"/>
                <a:tabLst>
                  <a:tab pos="299085" algn="l"/>
                  <a:tab pos="299720" algn="l"/>
                </a:tabLst>
              </a:pPr>
              <a:r>
                <a:rPr sz="1600" spc="-125" dirty="0">
                  <a:latin typeface="DejaVu Sans"/>
                  <a:cs typeface="DejaVu Sans"/>
                </a:rPr>
                <a:t>Intercom </a:t>
              </a:r>
              <a:r>
                <a:rPr sz="1600" spc="-114" dirty="0">
                  <a:latin typeface="DejaVu Sans"/>
                  <a:cs typeface="DejaVu Sans"/>
                </a:rPr>
                <a:t>busy </a:t>
              </a:r>
              <a:r>
                <a:rPr sz="1600" spc="-100" dirty="0">
                  <a:latin typeface="DejaVu Sans"/>
                  <a:cs typeface="DejaVu Sans"/>
                </a:rPr>
                <a:t>service </a:t>
              </a:r>
              <a:r>
                <a:rPr sz="1600" spc="85" dirty="0">
                  <a:latin typeface="DejaVu Sans"/>
                  <a:cs typeface="DejaVu Sans"/>
                </a:rPr>
                <a:t>– </a:t>
              </a:r>
              <a:r>
                <a:rPr sz="1600" spc="-100" dirty="0">
                  <a:latin typeface="DejaVu Sans"/>
                  <a:cs typeface="DejaVu Sans"/>
                </a:rPr>
                <a:t>Barge </a:t>
              </a:r>
              <a:r>
                <a:rPr sz="1600" spc="-80" dirty="0">
                  <a:latin typeface="DejaVu Sans"/>
                  <a:cs typeface="DejaVu Sans"/>
                </a:rPr>
                <a:t>In</a:t>
              </a:r>
              <a:r>
                <a:rPr sz="1600" spc="-140" dirty="0">
                  <a:latin typeface="DejaVu Sans"/>
                  <a:cs typeface="DejaVu Sans"/>
                </a:rPr>
                <a:t> </a:t>
              </a:r>
              <a:r>
                <a:rPr sz="1600" spc="-150" dirty="0">
                  <a:latin typeface="DejaVu Sans"/>
                  <a:cs typeface="DejaVu Sans"/>
                </a:rPr>
                <a:t>(Monitoring)</a:t>
              </a:r>
              <a:endParaRPr sz="1600" dirty="0">
                <a:latin typeface="DejaVu Sans"/>
                <a:cs typeface="DejaVu Sans"/>
              </a:endParaRPr>
            </a:p>
            <a:p>
              <a:pPr marL="356235">
                <a:lnSpc>
                  <a:spcPct val="100000"/>
                </a:lnSpc>
                <a:spcBef>
                  <a:spcPts val="765"/>
                </a:spcBef>
                <a:tabLst>
                  <a:tab pos="2458720" algn="l"/>
                </a:tabLst>
              </a:pPr>
              <a:r>
                <a:rPr sz="1200" spc="-65" dirty="0">
                  <a:latin typeface="DejaVu Sans"/>
                  <a:cs typeface="DejaVu Sans"/>
                </a:rPr>
                <a:t>STA1000	STA1001</a:t>
              </a:r>
              <a:endParaRPr sz="1200" dirty="0">
                <a:latin typeface="DejaVu Sans"/>
                <a:cs typeface="DejaVu Sans"/>
              </a:endParaRPr>
            </a:p>
          </p:txBody>
        </p:sp>
        <p:sp>
          <p:nvSpPr>
            <p:cNvPr id="24" name="object 50">
              <a:extLst>
                <a:ext uri="{FF2B5EF4-FFF2-40B4-BE49-F238E27FC236}">
                  <a16:creationId xmlns:a16="http://schemas.microsoft.com/office/drawing/2014/main" id="{027B3C70-1788-4EBC-9986-30275C40462E}"/>
                </a:ext>
              </a:extLst>
            </p:cNvPr>
            <p:cNvSpPr txBox="1"/>
            <p:nvPr/>
          </p:nvSpPr>
          <p:spPr>
            <a:xfrm>
              <a:off x="6709411" y="3945760"/>
              <a:ext cx="181292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50" dirty="0">
                  <a:latin typeface="DejaVu Sans"/>
                  <a:cs typeface="DejaVu Sans"/>
                </a:rPr>
                <a:t>[MUTE] </a:t>
              </a:r>
              <a:r>
                <a:rPr sz="1200" spc="-105" dirty="0">
                  <a:latin typeface="DejaVu Sans"/>
                  <a:cs typeface="DejaVu Sans"/>
                </a:rPr>
                <a:t>button </a:t>
              </a:r>
              <a:r>
                <a:rPr sz="1200" spc="-50" dirty="0">
                  <a:latin typeface="DejaVu Sans"/>
                  <a:cs typeface="DejaVu Sans"/>
                </a:rPr>
                <a:t>is</a:t>
              </a:r>
              <a:r>
                <a:rPr sz="1200" spc="-55" dirty="0">
                  <a:latin typeface="DejaVu Sans"/>
                  <a:cs typeface="DejaVu Sans"/>
                </a:rPr>
                <a:t> </a:t>
              </a:r>
              <a:r>
                <a:rPr sz="1200" spc="-114" dirty="0">
                  <a:latin typeface="DejaVu Sans"/>
                  <a:cs typeface="DejaVu Sans"/>
                </a:rPr>
                <a:t>activated</a:t>
              </a:r>
              <a:endParaRPr sz="1200">
                <a:latin typeface="DejaVu Sans"/>
                <a:cs typeface="DejaVu Sans"/>
              </a:endParaRPr>
            </a:p>
          </p:txBody>
        </p:sp>
        <p:grpSp>
          <p:nvGrpSpPr>
            <p:cNvPr id="25" name="object 51">
              <a:extLst>
                <a:ext uri="{FF2B5EF4-FFF2-40B4-BE49-F238E27FC236}">
                  <a16:creationId xmlns:a16="http://schemas.microsoft.com/office/drawing/2014/main" id="{F45B9E76-41B9-450B-AF0F-14DEF5B75A0B}"/>
                </a:ext>
              </a:extLst>
            </p:cNvPr>
            <p:cNvGrpSpPr/>
            <p:nvPr/>
          </p:nvGrpSpPr>
          <p:grpSpPr>
            <a:xfrm>
              <a:off x="3944111" y="5554979"/>
              <a:ext cx="1717675" cy="497205"/>
              <a:chOff x="3944111" y="5554979"/>
              <a:chExt cx="1717675" cy="497205"/>
            </a:xfrm>
          </p:grpSpPr>
          <p:sp>
            <p:nvSpPr>
              <p:cNvPr id="69" name="object 52">
                <a:extLst>
                  <a:ext uri="{FF2B5EF4-FFF2-40B4-BE49-F238E27FC236}">
                    <a16:creationId xmlns:a16="http://schemas.microsoft.com/office/drawing/2014/main" id="{2F4444B3-556D-4F88-8131-75E041591BC9}"/>
                  </a:ext>
                </a:extLst>
              </p:cNvPr>
              <p:cNvSpPr/>
              <p:nvPr/>
            </p:nvSpPr>
            <p:spPr>
              <a:xfrm>
                <a:off x="3948683" y="5559551"/>
                <a:ext cx="1708785" cy="487680"/>
              </a:xfrm>
              <a:custGeom>
                <a:avLst/>
                <a:gdLst/>
                <a:ahLst/>
                <a:cxnLst/>
                <a:rect l="l" t="t" r="r" b="b"/>
                <a:pathLst>
                  <a:path w="1708785" h="487679">
                    <a:moveTo>
                      <a:pt x="1627124" y="0"/>
                    </a:moveTo>
                    <a:lnTo>
                      <a:pt x="81280" y="0"/>
                    </a:lnTo>
                    <a:lnTo>
                      <a:pt x="49666" y="6386"/>
                    </a:lnTo>
                    <a:lnTo>
                      <a:pt x="23828" y="23804"/>
                    </a:lnTo>
                    <a:lnTo>
                      <a:pt x="6395" y="49641"/>
                    </a:lnTo>
                    <a:lnTo>
                      <a:pt x="0" y="81282"/>
                    </a:lnTo>
                    <a:lnTo>
                      <a:pt x="0" y="406402"/>
                    </a:lnTo>
                    <a:lnTo>
                      <a:pt x="6395" y="438040"/>
                    </a:lnTo>
                    <a:lnTo>
                      <a:pt x="23828" y="463876"/>
                    </a:lnTo>
                    <a:lnTo>
                      <a:pt x="49666" y="481295"/>
                    </a:lnTo>
                    <a:lnTo>
                      <a:pt x="81280" y="487682"/>
                    </a:lnTo>
                    <a:lnTo>
                      <a:pt x="1627124" y="487682"/>
                    </a:lnTo>
                    <a:lnTo>
                      <a:pt x="1658737" y="481295"/>
                    </a:lnTo>
                    <a:lnTo>
                      <a:pt x="1684575" y="463876"/>
                    </a:lnTo>
                    <a:lnTo>
                      <a:pt x="1702008" y="438040"/>
                    </a:lnTo>
                    <a:lnTo>
                      <a:pt x="1708404" y="406402"/>
                    </a:lnTo>
                    <a:lnTo>
                      <a:pt x="1708404" y="81282"/>
                    </a:lnTo>
                    <a:lnTo>
                      <a:pt x="1702008" y="49641"/>
                    </a:lnTo>
                    <a:lnTo>
                      <a:pt x="1684575" y="23804"/>
                    </a:lnTo>
                    <a:lnTo>
                      <a:pt x="1658737" y="6386"/>
                    </a:lnTo>
                    <a:lnTo>
                      <a:pt x="1627124" y="0"/>
                    </a:lnTo>
                    <a:close/>
                  </a:path>
                </a:pathLst>
              </a:custGeom>
              <a:solidFill>
                <a:srgbClr val="FFFFC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0" name="object 53">
                <a:extLst>
                  <a:ext uri="{FF2B5EF4-FFF2-40B4-BE49-F238E27FC236}">
                    <a16:creationId xmlns:a16="http://schemas.microsoft.com/office/drawing/2014/main" id="{D8F883D5-8F1F-4040-B649-882C7C74F3A6}"/>
                  </a:ext>
                </a:extLst>
              </p:cNvPr>
              <p:cNvSpPr/>
              <p:nvPr/>
            </p:nvSpPr>
            <p:spPr>
              <a:xfrm>
                <a:off x="3948683" y="5559551"/>
                <a:ext cx="1708785" cy="487680"/>
              </a:xfrm>
              <a:custGeom>
                <a:avLst/>
                <a:gdLst/>
                <a:ahLst/>
                <a:cxnLst/>
                <a:rect l="l" t="t" r="r" b="b"/>
                <a:pathLst>
                  <a:path w="1708785" h="487679">
                    <a:moveTo>
                      <a:pt x="0" y="81282"/>
                    </a:moveTo>
                    <a:lnTo>
                      <a:pt x="6395" y="49641"/>
                    </a:lnTo>
                    <a:lnTo>
                      <a:pt x="23828" y="23804"/>
                    </a:lnTo>
                    <a:lnTo>
                      <a:pt x="49666" y="6386"/>
                    </a:lnTo>
                    <a:lnTo>
                      <a:pt x="81280" y="0"/>
                    </a:lnTo>
                    <a:lnTo>
                      <a:pt x="1627124" y="0"/>
                    </a:lnTo>
                    <a:lnTo>
                      <a:pt x="1658737" y="6386"/>
                    </a:lnTo>
                    <a:lnTo>
                      <a:pt x="1684575" y="23804"/>
                    </a:lnTo>
                    <a:lnTo>
                      <a:pt x="1702008" y="49641"/>
                    </a:lnTo>
                    <a:lnTo>
                      <a:pt x="1708404" y="81282"/>
                    </a:lnTo>
                    <a:lnTo>
                      <a:pt x="1708404" y="406402"/>
                    </a:lnTo>
                    <a:lnTo>
                      <a:pt x="1702008" y="438040"/>
                    </a:lnTo>
                    <a:lnTo>
                      <a:pt x="1684575" y="463876"/>
                    </a:lnTo>
                    <a:lnTo>
                      <a:pt x="1658737" y="481295"/>
                    </a:lnTo>
                    <a:lnTo>
                      <a:pt x="1627124" y="487682"/>
                    </a:lnTo>
                    <a:lnTo>
                      <a:pt x="81280" y="487682"/>
                    </a:lnTo>
                    <a:lnTo>
                      <a:pt x="49666" y="481295"/>
                    </a:lnTo>
                    <a:lnTo>
                      <a:pt x="23828" y="463876"/>
                    </a:lnTo>
                    <a:lnTo>
                      <a:pt x="6395" y="438040"/>
                    </a:lnTo>
                    <a:lnTo>
                      <a:pt x="0" y="406402"/>
                    </a:lnTo>
                    <a:lnTo>
                      <a:pt x="0" y="81282"/>
                    </a:lnTo>
                    <a:close/>
                  </a:path>
                </a:pathLst>
              </a:custGeom>
              <a:ln w="9144">
                <a:solidFill>
                  <a:srgbClr val="BB791C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26" name="object 54">
              <a:extLst>
                <a:ext uri="{FF2B5EF4-FFF2-40B4-BE49-F238E27FC236}">
                  <a16:creationId xmlns:a16="http://schemas.microsoft.com/office/drawing/2014/main" id="{C7835022-EB58-4049-920B-5D773723ADA6}"/>
                </a:ext>
              </a:extLst>
            </p:cNvPr>
            <p:cNvSpPr/>
            <p:nvPr/>
          </p:nvSpPr>
          <p:spPr>
            <a:xfrm>
              <a:off x="769620" y="4789170"/>
              <a:ext cx="688847" cy="50673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27" name="object 55">
              <a:extLst>
                <a:ext uri="{FF2B5EF4-FFF2-40B4-BE49-F238E27FC236}">
                  <a16:creationId xmlns:a16="http://schemas.microsoft.com/office/drawing/2014/main" id="{5C863BBF-334D-42B9-9292-9F5929EDB5CD}"/>
                </a:ext>
              </a:extLst>
            </p:cNvPr>
            <p:cNvGrpSpPr/>
            <p:nvPr/>
          </p:nvGrpSpPr>
          <p:grpSpPr>
            <a:xfrm>
              <a:off x="1541526" y="4773167"/>
              <a:ext cx="981710" cy="250190"/>
              <a:chOff x="1541526" y="4773167"/>
              <a:chExt cx="981710" cy="250190"/>
            </a:xfrm>
          </p:grpSpPr>
          <p:sp>
            <p:nvSpPr>
              <p:cNvPr id="67" name="object 56">
                <a:extLst>
                  <a:ext uri="{FF2B5EF4-FFF2-40B4-BE49-F238E27FC236}">
                    <a16:creationId xmlns:a16="http://schemas.microsoft.com/office/drawing/2014/main" id="{0F14E55F-1BB4-4BC1-8198-7671E2776272}"/>
                  </a:ext>
                </a:extLst>
              </p:cNvPr>
              <p:cNvSpPr/>
              <p:nvPr/>
            </p:nvSpPr>
            <p:spPr>
              <a:xfrm>
                <a:off x="1541526" y="4936235"/>
                <a:ext cx="981710" cy="86995"/>
              </a:xfrm>
              <a:custGeom>
                <a:avLst/>
                <a:gdLst/>
                <a:ahLst/>
                <a:cxnLst/>
                <a:rect l="l" t="t" r="r" b="b"/>
                <a:pathLst>
                  <a:path w="981710" h="86995">
                    <a:moveTo>
                      <a:pt x="86868" y="0"/>
                    </a:moveTo>
                    <a:lnTo>
                      <a:pt x="0" y="43434"/>
                    </a:lnTo>
                    <a:lnTo>
                      <a:pt x="86868" y="86868"/>
                    </a:lnTo>
                    <a:lnTo>
                      <a:pt x="86868" y="57912"/>
                    </a:lnTo>
                    <a:lnTo>
                      <a:pt x="72390" y="57912"/>
                    </a:lnTo>
                    <a:lnTo>
                      <a:pt x="72390" y="28959"/>
                    </a:lnTo>
                    <a:lnTo>
                      <a:pt x="86868" y="28959"/>
                    </a:lnTo>
                    <a:lnTo>
                      <a:pt x="86868" y="0"/>
                    </a:lnTo>
                    <a:close/>
                  </a:path>
                  <a:path w="981710" h="86995">
                    <a:moveTo>
                      <a:pt x="894588" y="0"/>
                    </a:moveTo>
                    <a:lnTo>
                      <a:pt x="894588" y="86868"/>
                    </a:lnTo>
                    <a:lnTo>
                      <a:pt x="952500" y="57912"/>
                    </a:lnTo>
                    <a:lnTo>
                      <a:pt x="909067" y="57912"/>
                    </a:lnTo>
                    <a:lnTo>
                      <a:pt x="909067" y="28959"/>
                    </a:lnTo>
                    <a:lnTo>
                      <a:pt x="952507" y="28959"/>
                    </a:lnTo>
                    <a:lnTo>
                      <a:pt x="894588" y="0"/>
                    </a:lnTo>
                    <a:close/>
                  </a:path>
                  <a:path w="981710" h="86995">
                    <a:moveTo>
                      <a:pt x="86868" y="28959"/>
                    </a:moveTo>
                    <a:lnTo>
                      <a:pt x="72390" y="28959"/>
                    </a:lnTo>
                    <a:lnTo>
                      <a:pt x="72390" y="57912"/>
                    </a:lnTo>
                    <a:lnTo>
                      <a:pt x="86868" y="57912"/>
                    </a:lnTo>
                    <a:lnTo>
                      <a:pt x="86868" y="28959"/>
                    </a:lnTo>
                    <a:close/>
                  </a:path>
                  <a:path w="981710" h="86995">
                    <a:moveTo>
                      <a:pt x="894588" y="28959"/>
                    </a:moveTo>
                    <a:lnTo>
                      <a:pt x="86868" y="28959"/>
                    </a:lnTo>
                    <a:lnTo>
                      <a:pt x="86868" y="57912"/>
                    </a:lnTo>
                    <a:lnTo>
                      <a:pt x="894588" y="57912"/>
                    </a:lnTo>
                    <a:lnTo>
                      <a:pt x="894588" y="28959"/>
                    </a:lnTo>
                    <a:close/>
                  </a:path>
                  <a:path w="981710" h="86995">
                    <a:moveTo>
                      <a:pt x="952507" y="28959"/>
                    </a:moveTo>
                    <a:lnTo>
                      <a:pt x="909067" y="28959"/>
                    </a:lnTo>
                    <a:lnTo>
                      <a:pt x="909067" y="57912"/>
                    </a:lnTo>
                    <a:lnTo>
                      <a:pt x="952500" y="57912"/>
                    </a:lnTo>
                    <a:lnTo>
                      <a:pt x="981456" y="43434"/>
                    </a:lnTo>
                    <a:lnTo>
                      <a:pt x="952507" y="28959"/>
                    </a:lnTo>
                    <a:close/>
                  </a:path>
                </a:pathLst>
              </a:custGeom>
              <a:solidFill>
                <a:srgbClr val="001F5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8" name="object 57">
                <a:extLst>
                  <a:ext uri="{FF2B5EF4-FFF2-40B4-BE49-F238E27FC236}">
                    <a16:creationId xmlns:a16="http://schemas.microsoft.com/office/drawing/2014/main" id="{795CEEC4-15C5-46A6-8424-91C8735BFE1B}"/>
                  </a:ext>
                </a:extLst>
              </p:cNvPr>
              <p:cNvSpPr/>
              <p:nvPr/>
            </p:nvSpPr>
            <p:spPr>
              <a:xfrm>
                <a:off x="1953768" y="4773167"/>
                <a:ext cx="155448" cy="155448"/>
              </a:xfrm>
              <a:prstGeom prst="rect">
                <a:avLst/>
              </a:prstGeom>
              <a:blipFill>
                <a:blip r:embed="rId15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28" name="object 58">
              <a:extLst>
                <a:ext uri="{FF2B5EF4-FFF2-40B4-BE49-F238E27FC236}">
                  <a16:creationId xmlns:a16="http://schemas.microsoft.com/office/drawing/2014/main" id="{BE89F99C-F22F-48AB-AFD1-13A9D316A50B}"/>
                </a:ext>
              </a:extLst>
            </p:cNvPr>
            <p:cNvGrpSpPr/>
            <p:nvPr/>
          </p:nvGrpSpPr>
          <p:grpSpPr>
            <a:xfrm>
              <a:off x="2607564" y="4861559"/>
              <a:ext cx="189230" cy="233679"/>
              <a:chOff x="2607564" y="4861559"/>
              <a:chExt cx="189230" cy="233679"/>
            </a:xfrm>
          </p:grpSpPr>
          <p:sp>
            <p:nvSpPr>
              <p:cNvPr id="65" name="object 59">
                <a:extLst>
                  <a:ext uri="{FF2B5EF4-FFF2-40B4-BE49-F238E27FC236}">
                    <a16:creationId xmlns:a16="http://schemas.microsoft.com/office/drawing/2014/main" id="{B584972F-74C6-48F7-ADB6-B2B35444B95B}"/>
                  </a:ext>
                </a:extLst>
              </p:cNvPr>
              <p:cNvSpPr/>
              <p:nvPr/>
            </p:nvSpPr>
            <p:spPr>
              <a:xfrm>
                <a:off x="2702052" y="4861559"/>
                <a:ext cx="94403" cy="233172"/>
              </a:xfrm>
              <a:prstGeom prst="rect">
                <a:avLst/>
              </a:prstGeom>
              <a:blipFill>
                <a:blip r:embed="rId16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6" name="object 60">
                <a:extLst>
                  <a:ext uri="{FF2B5EF4-FFF2-40B4-BE49-F238E27FC236}">
                    <a16:creationId xmlns:a16="http://schemas.microsoft.com/office/drawing/2014/main" id="{A3430EEB-D1E8-4826-9F46-74B6B7E133A5}"/>
                  </a:ext>
                </a:extLst>
              </p:cNvPr>
              <p:cNvSpPr/>
              <p:nvPr/>
            </p:nvSpPr>
            <p:spPr>
              <a:xfrm>
                <a:off x="2607564" y="4919471"/>
                <a:ext cx="73152" cy="115824"/>
              </a:xfrm>
              <a:prstGeom prst="rect">
                <a:avLst/>
              </a:prstGeom>
              <a:blipFill>
                <a:blip r:embed="rId17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29" name="object 61">
              <a:extLst>
                <a:ext uri="{FF2B5EF4-FFF2-40B4-BE49-F238E27FC236}">
                  <a16:creationId xmlns:a16="http://schemas.microsoft.com/office/drawing/2014/main" id="{15C709F9-CA0F-4A16-B394-EF200DDD2338}"/>
                </a:ext>
              </a:extLst>
            </p:cNvPr>
            <p:cNvGrpSpPr/>
            <p:nvPr/>
          </p:nvGrpSpPr>
          <p:grpSpPr>
            <a:xfrm>
              <a:off x="2859024" y="4789170"/>
              <a:ext cx="447040" cy="506730"/>
              <a:chOff x="2859024" y="4789170"/>
              <a:chExt cx="447040" cy="506730"/>
            </a:xfrm>
          </p:grpSpPr>
          <p:sp>
            <p:nvSpPr>
              <p:cNvPr id="61" name="object 62">
                <a:extLst>
                  <a:ext uri="{FF2B5EF4-FFF2-40B4-BE49-F238E27FC236}">
                    <a16:creationId xmlns:a16="http://schemas.microsoft.com/office/drawing/2014/main" id="{A85CC6DB-38BF-4B1C-846D-7919D5719B96}"/>
                  </a:ext>
                </a:extLst>
              </p:cNvPr>
              <p:cNvSpPr/>
              <p:nvPr/>
            </p:nvSpPr>
            <p:spPr>
              <a:xfrm>
                <a:off x="3189732" y="4998720"/>
                <a:ext cx="70104" cy="120395"/>
              </a:xfrm>
              <a:prstGeom prst="rect">
                <a:avLst/>
              </a:prstGeom>
              <a:blipFill>
                <a:blip r:embed="rId18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2" name="object 63">
                <a:extLst>
                  <a:ext uri="{FF2B5EF4-FFF2-40B4-BE49-F238E27FC236}">
                    <a16:creationId xmlns:a16="http://schemas.microsoft.com/office/drawing/2014/main" id="{9CD0C6B4-464C-43FF-B3F9-3C9434897D24}"/>
                  </a:ext>
                </a:extLst>
              </p:cNvPr>
              <p:cNvSpPr/>
              <p:nvPr/>
            </p:nvSpPr>
            <p:spPr>
              <a:xfrm>
                <a:off x="2859024" y="4789170"/>
                <a:ext cx="447040" cy="506730"/>
              </a:xfrm>
              <a:custGeom>
                <a:avLst/>
                <a:gdLst/>
                <a:ahLst/>
                <a:cxnLst/>
                <a:rect l="l" t="t" r="r" b="b"/>
                <a:pathLst>
                  <a:path w="447039" h="506729">
                    <a:moveTo>
                      <a:pt x="82169" y="500380"/>
                    </a:moveTo>
                    <a:lnTo>
                      <a:pt x="43434" y="500380"/>
                    </a:lnTo>
                    <a:lnTo>
                      <a:pt x="44958" y="502920"/>
                    </a:lnTo>
                    <a:lnTo>
                      <a:pt x="47244" y="504190"/>
                    </a:lnTo>
                    <a:lnTo>
                      <a:pt x="52451" y="504190"/>
                    </a:lnTo>
                    <a:lnTo>
                      <a:pt x="54864" y="506730"/>
                    </a:lnTo>
                    <a:lnTo>
                      <a:pt x="70485" y="506730"/>
                    </a:lnTo>
                    <a:lnTo>
                      <a:pt x="72644" y="505460"/>
                    </a:lnTo>
                    <a:lnTo>
                      <a:pt x="75438" y="505460"/>
                    </a:lnTo>
                    <a:lnTo>
                      <a:pt x="78105" y="504190"/>
                    </a:lnTo>
                    <a:lnTo>
                      <a:pt x="80391" y="502920"/>
                    </a:lnTo>
                    <a:lnTo>
                      <a:pt x="82169" y="500380"/>
                    </a:lnTo>
                    <a:close/>
                  </a:path>
                  <a:path w="447039" h="506729">
                    <a:moveTo>
                      <a:pt x="55118" y="486410"/>
                    </a:moveTo>
                    <a:lnTo>
                      <a:pt x="30099" y="486410"/>
                    </a:lnTo>
                    <a:lnTo>
                      <a:pt x="30607" y="488950"/>
                    </a:lnTo>
                    <a:lnTo>
                      <a:pt x="31496" y="490220"/>
                    </a:lnTo>
                    <a:lnTo>
                      <a:pt x="33147" y="492760"/>
                    </a:lnTo>
                    <a:lnTo>
                      <a:pt x="35433" y="494030"/>
                    </a:lnTo>
                    <a:lnTo>
                      <a:pt x="36703" y="496570"/>
                    </a:lnTo>
                    <a:lnTo>
                      <a:pt x="38354" y="497840"/>
                    </a:lnTo>
                    <a:lnTo>
                      <a:pt x="40767" y="500380"/>
                    </a:lnTo>
                    <a:lnTo>
                      <a:pt x="84582" y="500380"/>
                    </a:lnTo>
                    <a:lnTo>
                      <a:pt x="87122" y="499110"/>
                    </a:lnTo>
                    <a:lnTo>
                      <a:pt x="88773" y="496570"/>
                    </a:lnTo>
                    <a:lnTo>
                      <a:pt x="90043" y="494030"/>
                    </a:lnTo>
                    <a:lnTo>
                      <a:pt x="92329" y="492760"/>
                    </a:lnTo>
                    <a:lnTo>
                      <a:pt x="94107" y="491490"/>
                    </a:lnTo>
                    <a:lnTo>
                      <a:pt x="95377" y="488950"/>
                    </a:lnTo>
                    <a:lnTo>
                      <a:pt x="61595" y="488950"/>
                    </a:lnTo>
                    <a:lnTo>
                      <a:pt x="60198" y="487680"/>
                    </a:lnTo>
                    <a:lnTo>
                      <a:pt x="56261" y="487680"/>
                    </a:lnTo>
                    <a:lnTo>
                      <a:pt x="55118" y="486410"/>
                    </a:lnTo>
                    <a:close/>
                  </a:path>
                  <a:path w="447039" h="506729">
                    <a:moveTo>
                      <a:pt x="44196" y="421640"/>
                    </a:moveTo>
                    <a:lnTo>
                      <a:pt x="25273" y="421640"/>
                    </a:lnTo>
                    <a:lnTo>
                      <a:pt x="25146" y="422910"/>
                    </a:lnTo>
                    <a:lnTo>
                      <a:pt x="25400" y="425450"/>
                    </a:lnTo>
                    <a:lnTo>
                      <a:pt x="26162" y="426720"/>
                    </a:lnTo>
                    <a:lnTo>
                      <a:pt x="25400" y="429260"/>
                    </a:lnTo>
                    <a:lnTo>
                      <a:pt x="25146" y="430530"/>
                    </a:lnTo>
                    <a:lnTo>
                      <a:pt x="25400" y="433070"/>
                    </a:lnTo>
                    <a:lnTo>
                      <a:pt x="26162" y="434340"/>
                    </a:lnTo>
                    <a:lnTo>
                      <a:pt x="25400" y="436880"/>
                    </a:lnTo>
                    <a:lnTo>
                      <a:pt x="25146" y="438150"/>
                    </a:lnTo>
                    <a:lnTo>
                      <a:pt x="25400" y="440690"/>
                    </a:lnTo>
                    <a:lnTo>
                      <a:pt x="26162" y="443230"/>
                    </a:lnTo>
                    <a:lnTo>
                      <a:pt x="25527" y="444500"/>
                    </a:lnTo>
                    <a:lnTo>
                      <a:pt x="25146" y="447040"/>
                    </a:lnTo>
                    <a:lnTo>
                      <a:pt x="25400" y="448310"/>
                    </a:lnTo>
                    <a:lnTo>
                      <a:pt x="26162" y="450850"/>
                    </a:lnTo>
                    <a:lnTo>
                      <a:pt x="25400" y="452120"/>
                    </a:lnTo>
                    <a:lnTo>
                      <a:pt x="25146" y="454660"/>
                    </a:lnTo>
                    <a:lnTo>
                      <a:pt x="25400" y="455930"/>
                    </a:lnTo>
                    <a:lnTo>
                      <a:pt x="26162" y="458470"/>
                    </a:lnTo>
                    <a:lnTo>
                      <a:pt x="25400" y="459740"/>
                    </a:lnTo>
                    <a:lnTo>
                      <a:pt x="25146" y="462280"/>
                    </a:lnTo>
                    <a:lnTo>
                      <a:pt x="25400" y="464820"/>
                    </a:lnTo>
                    <a:lnTo>
                      <a:pt x="26162" y="466090"/>
                    </a:lnTo>
                    <a:lnTo>
                      <a:pt x="25400" y="468630"/>
                    </a:lnTo>
                    <a:lnTo>
                      <a:pt x="25357" y="471170"/>
                    </a:lnTo>
                    <a:lnTo>
                      <a:pt x="25527" y="473710"/>
                    </a:lnTo>
                    <a:lnTo>
                      <a:pt x="26797" y="476250"/>
                    </a:lnTo>
                    <a:lnTo>
                      <a:pt x="26416" y="478790"/>
                    </a:lnTo>
                    <a:lnTo>
                      <a:pt x="26924" y="481330"/>
                    </a:lnTo>
                    <a:lnTo>
                      <a:pt x="30099" y="491490"/>
                    </a:lnTo>
                    <a:lnTo>
                      <a:pt x="30099" y="486410"/>
                    </a:lnTo>
                    <a:lnTo>
                      <a:pt x="52451" y="486410"/>
                    </a:lnTo>
                    <a:lnTo>
                      <a:pt x="51689" y="485140"/>
                    </a:lnTo>
                    <a:lnTo>
                      <a:pt x="50800" y="483870"/>
                    </a:lnTo>
                    <a:lnTo>
                      <a:pt x="49657" y="482600"/>
                    </a:lnTo>
                    <a:lnTo>
                      <a:pt x="48387" y="482600"/>
                    </a:lnTo>
                    <a:lnTo>
                      <a:pt x="47879" y="481330"/>
                    </a:lnTo>
                    <a:lnTo>
                      <a:pt x="47244" y="480060"/>
                    </a:lnTo>
                    <a:lnTo>
                      <a:pt x="45466" y="477520"/>
                    </a:lnTo>
                    <a:lnTo>
                      <a:pt x="44958" y="474980"/>
                    </a:lnTo>
                    <a:lnTo>
                      <a:pt x="44450" y="473710"/>
                    </a:lnTo>
                    <a:lnTo>
                      <a:pt x="43815" y="472440"/>
                    </a:lnTo>
                    <a:lnTo>
                      <a:pt x="44196" y="469900"/>
                    </a:lnTo>
                    <a:lnTo>
                      <a:pt x="44069" y="468630"/>
                    </a:lnTo>
                    <a:lnTo>
                      <a:pt x="43434" y="466090"/>
                    </a:lnTo>
                    <a:lnTo>
                      <a:pt x="44069" y="464820"/>
                    </a:lnTo>
                    <a:lnTo>
                      <a:pt x="44132" y="463550"/>
                    </a:lnTo>
                    <a:lnTo>
                      <a:pt x="44069" y="459740"/>
                    </a:lnTo>
                    <a:lnTo>
                      <a:pt x="43434" y="458470"/>
                    </a:lnTo>
                    <a:lnTo>
                      <a:pt x="44069" y="455930"/>
                    </a:lnTo>
                    <a:lnTo>
                      <a:pt x="44069" y="452120"/>
                    </a:lnTo>
                    <a:lnTo>
                      <a:pt x="43434" y="450850"/>
                    </a:lnTo>
                    <a:lnTo>
                      <a:pt x="44069" y="448310"/>
                    </a:lnTo>
                    <a:lnTo>
                      <a:pt x="44196" y="447040"/>
                    </a:lnTo>
                    <a:lnTo>
                      <a:pt x="44196" y="445770"/>
                    </a:lnTo>
                    <a:lnTo>
                      <a:pt x="43434" y="443230"/>
                    </a:lnTo>
                    <a:lnTo>
                      <a:pt x="44069" y="440690"/>
                    </a:lnTo>
                    <a:lnTo>
                      <a:pt x="44196" y="438150"/>
                    </a:lnTo>
                    <a:lnTo>
                      <a:pt x="44069" y="436880"/>
                    </a:lnTo>
                    <a:lnTo>
                      <a:pt x="43434" y="434340"/>
                    </a:lnTo>
                    <a:lnTo>
                      <a:pt x="44069" y="433070"/>
                    </a:lnTo>
                    <a:lnTo>
                      <a:pt x="44196" y="430530"/>
                    </a:lnTo>
                    <a:lnTo>
                      <a:pt x="44069" y="429260"/>
                    </a:lnTo>
                    <a:lnTo>
                      <a:pt x="43434" y="426720"/>
                    </a:lnTo>
                    <a:lnTo>
                      <a:pt x="44069" y="425450"/>
                    </a:lnTo>
                    <a:lnTo>
                      <a:pt x="44196" y="422910"/>
                    </a:lnTo>
                    <a:lnTo>
                      <a:pt x="44196" y="421640"/>
                    </a:lnTo>
                    <a:close/>
                  </a:path>
                  <a:path w="447039" h="506729">
                    <a:moveTo>
                      <a:pt x="100584" y="421640"/>
                    </a:moveTo>
                    <a:lnTo>
                      <a:pt x="81915" y="421640"/>
                    </a:lnTo>
                    <a:lnTo>
                      <a:pt x="81788" y="422910"/>
                    </a:lnTo>
                    <a:lnTo>
                      <a:pt x="82042" y="425450"/>
                    </a:lnTo>
                    <a:lnTo>
                      <a:pt x="82550" y="426720"/>
                    </a:lnTo>
                    <a:lnTo>
                      <a:pt x="82042" y="429260"/>
                    </a:lnTo>
                    <a:lnTo>
                      <a:pt x="81788" y="431800"/>
                    </a:lnTo>
                    <a:lnTo>
                      <a:pt x="82550" y="435610"/>
                    </a:lnTo>
                    <a:lnTo>
                      <a:pt x="82042" y="436880"/>
                    </a:lnTo>
                    <a:lnTo>
                      <a:pt x="81788" y="439420"/>
                    </a:lnTo>
                    <a:lnTo>
                      <a:pt x="82042" y="440690"/>
                    </a:lnTo>
                    <a:lnTo>
                      <a:pt x="82677" y="443230"/>
                    </a:lnTo>
                    <a:lnTo>
                      <a:pt x="82169" y="444500"/>
                    </a:lnTo>
                    <a:lnTo>
                      <a:pt x="81915" y="445770"/>
                    </a:lnTo>
                    <a:lnTo>
                      <a:pt x="81915" y="447040"/>
                    </a:lnTo>
                    <a:lnTo>
                      <a:pt x="81788" y="447040"/>
                    </a:lnTo>
                    <a:lnTo>
                      <a:pt x="82042" y="449580"/>
                    </a:lnTo>
                    <a:lnTo>
                      <a:pt x="82550" y="450850"/>
                    </a:lnTo>
                    <a:lnTo>
                      <a:pt x="81788" y="454660"/>
                    </a:lnTo>
                    <a:lnTo>
                      <a:pt x="82042" y="457200"/>
                    </a:lnTo>
                    <a:lnTo>
                      <a:pt x="82550" y="458470"/>
                    </a:lnTo>
                    <a:lnTo>
                      <a:pt x="82042" y="461010"/>
                    </a:lnTo>
                    <a:lnTo>
                      <a:pt x="81788" y="463550"/>
                    </a:lnTo>
                    <a:lnTo>
                      <a:pt x="82550" y="467360"/>
                    </a:lnTo>
                    <a:lnTo>
                      <a:pt x="82042" y="468630"/>
                    </a:lnTo>
                    <a:lnTo>
                      <a:pt x="81788" y="469900"/>
                    </a:lnTo>
                    <a:lnTo>
                      <a:pt x="82042" y="473710"/>
                    </a:lnTo>
                    <a:lnTo>
                      <a:pt x="81280" y="473710"/>
                    </a:lnTo>
                    <a:lnTo>
                      <a:pt x="80645" y="476250"/>
                    </a:lnTo>
                    <a:lnTo>
                      <a:pt x="80391" y="478790"/>
                    </a:lnTo>
                    <a:lnTo>
                      <a:pt x="79248" y="478790"/>
                    </a:lnTo>
                    <a:lnTo>
                      <a:pt x="77724" y="481330"/>
                    </a:lnTo>
                    <a:lnTo>
                      <a:pt x="77216" y="482600"/>
                    </a:lnTo>
                    <a:lnTo>
                      <a:pt x="75946" y="483870"/>
                    </a:lnTo>
                    <a:lnTo>
                      <a:pt x="75057" y="483870"/>
                    </a:lnTo>
                    <a:lnTo>
                      <a:pt x="73787" y="485140"/>
                    </a:lnTo>
                    <a:lnTo>
                      <a:pt x="73025" y="486410"/>
                    </a:lnTo>
                    <a:lnTo>
                      <a:pt x="70358" y="486410"/>
                    </a:lnTo>
                    <a:lnTo>
                      <a:pt x="68072" y="488950"/>
                    </a:lnTo>
                    <a:lnTo>
                      <a:pt x="95377" y="488950"/>
                    </a:lnTo>
                    <a:lnTo>
                      <a:pt x="95885" y="486410"/>
                    </a:lnTo>
                    <a:lnTo>
                      <a:pt x="97536" y="483870"/>
                    </a:lnTo>
                    <a:lnTo>
                      <a:pt x="98806" y="481330"/>
                    </a:lnTo>
                    <a:lnTo>
                      <a:pt x="99314" y="478790"/>
                    </a:lnTo>
                    <a:lnTo>
                      <a:pt x="99060" y="476250"/>
                    </a:lnTo>
                    <a:lnTo>
                      <a:pt x="100076" y="473710"/>
                    </a:lnTo>
                    <a:lnTo>
                      <a:pt x="100711" y="471170"/>
                    </a:lnTo>
                    <a:lnTo>
                      <a:pt x="100584" y="468630"/>
                    </a:lnTo>
                    <a:lnTo>
                      <a:pt x="99949" y="467360"/>
                    </a:lnTo>
                    <a:lnTo>
                      <a:pt x="100584" y="464820"/>
                    </a:lnTo>
                    <a:lnTo>
                      <a:pt x="100584" y="461010"/>
                    </a:lnTo>
                    <a:lnTo>
                      <a:pt x="99949" y="458470"/>
                    </a:lnTo>
                    <a:lnTo>
                      <a:pt x="100584" y="457200"/>
                    </a:lnTo>
                    <a:lnTo>
                      <a:pt x="100711" y="454660"/>
                    </a:lnTo>
                    <a:lnTo>
                      <a:pt x="100584" y="453390"/>
                    </a:lnTo>
                    <a:lnTo>
                      <a:pt x="99949" y="450850"/>
                    </a:lnTo>
                    <a:lnTo>
                      <a:pt x="100584" y="449580"/>
                    </a:lnTo>
                    <a:lnTo>
                      <a:pt x="100711" y="447040"/>
                    </a:lnTo>
                    <a:lnTo>
                      <a:pt x="100584" y="445770"/>
                    </a:lnTo>
                    <a:lnTo>
                      <a:pt x="100203" y="444500"/>
                    </a:lnTo>
                    <a:lnTo>
                      <a:pt x="99949" y="443230"/>
                    </a:lnTo>
                    <a:lnTo>
                      <a:pt x="100584" y="440690"/>
                    </a:lnTo>
                    <a:lnTo>
                      <a:pt x="100584" y="436880"/>
                    </a:lnTo>
                    <a:lnTo>
                      <a:pt x="99949" y="435610"/>
                    </a:lnTo>
                    <a:lnTo>
                      <a:pt x="100584" y="433070"/>
                    </a:lnTo>
                    <a:lnTo>
                      <a:pt x="100584" y="429260"/>
                    </a:lnTo>
                    <a:lnTo>
                      <a:pt x="99949" y="426720"/>
                    </a:lnTo>
                    <a:lnTo>
                      <a:pt x="100584" y="425450"/>
                    </a:lnTo>
                    <a:lnTo>
                      <a:pt x="100711" y="422910"/>
                    </a:lnTo>
                    <a:lnTo>
                      <a:pt x="100584" y="421640"/>
                    </a:lnTo>
                    <a:close/>
                  </a:path>
                  <a:path w="447039" h="506729">
                    <a:moveTo>
                      <a:pt x="446532" y="0"/>
                    </a:moveTo>
                    <a:lnTo>
                      <a:pt x="0" y="0"/>
                    </a:lnTo>
                    <a:lnTo>
                      <a:pt x="0" y="421640"/>
                    </a:lnTo>
                    <a:lnTo>
                      <a:pt x="441071" y="421640"/>
                    </a:lnTo>
                    <a:lnTo>
                      <a:pt x="443230" y="420370"/>
                    </a:lnTo>
                    <a:lnTo>
                      <a:pt x="445008" y="419100"/>
                    </a:lnTo>
                    <a:lnTo>
                      <a:pt x="446024" y="416560"/>
                    </a:lnTo>
                    <a:lnTo>
                      <a:pt x="446532" y="414020"/>
                    </a:lnTo>
                    <a:lnTo>
                      <a:pt x="446532" y="406400"/>
                    </a:lnTo>
                    <a:lnTo>
                      <a:pt x="16002" y="406400"/>
                    </a:lnTo>
                    <a:lnTo>
                      <a:pt x="16002" y="15240"/>
                    </a:lnTo>
                    <a:lnTo>
                      <a:pt x="446532" y="15240"/>
                    </a:lnTo>
                    <a:lnTo>
                      <a:pt x="446532" y="0"/>
                    </a:lnTo>
                    <a:close/>
                  </a:path>
                  <a:path w="447039" h="506729">
                    <a:moveTo>
                      <a:pt x="100330" y="388620"/>
                    </a:moveTo>
                    <a:lnTo>
                      <a:pt x="82042" y="388620"/>
                    </a:lnTo>
                    <a:lnTo>
                      <a:pt x="81788" y="391160"/>
                    </a:lnTo>
                    <a:lnTo>
                      <a:pt x="82042" y="393700"/>
                    </a:lnTo>
                    <a:lnTo>
                      <a:pt x="82550" y="396240"/>
                    </a:lnTo>
                    <a:lnTo>
                      <a:pt x="82042" y="397510"/>
                    </a:lnTo>
                    <a:lnTo>
                      <a:pt x="81788" y="400050"/>
                    </a:lnTo>
                    <a:lnTo>
                      <a:pt x="82550" y="403860"/>
                    </a:lnTo>
                    <a:lnTo>
                      <a:pt x="81915" y="406400"/>
                    </a:lnTo>
                    <a:lnTo>
                      <a:pt x="100584" y="406400"/>
                    </a:lnTo>
                    <a:lnTo>
                      <a:pt x="99949" y="403860"/>
                    </a:lnTo>
                    <a:lnTo>
                      <a:pt x="100584" y="401320"/>
                    </a:lnTo>
                    <a:lnTo>
                      <a:pt x="100711" y="400050"/>
                    </a:lnTo>
                    <a:lnTo>
                      <a:pt x="100584" y="397510"/>
                    </a:lnTo>
                    <a:lnTo>
                      <a:pt x="99949" y="396240"/>
                    </a:lnTo>
                    <a:lnTo>
                      <a:pt x="100584" y="393700"/>
                    </a:lnTo>
                    <a:lnTo>
                      <a:pt x="100711" y="391160"/>
                    </a:lnTo>
                    <a:lnTo>
                      <a:pt x="100330" y="388620"/>
                    </a:lnTo>
                    <a:close/>
                  </a:path>
                  <a:path w="447039" h="506729">
                    <a:moveTo>
                      <a:pt x="446532" y="15240"/>
                    </a:moveTo>
                    <a:lnTo>
                      <a:pt x="431038" y="15240"/>
                    </a:lnTo>
                    <a:lnTo>
                      <a:pt x="431038" y="349250"/>
                    </a:lnTo>
                    <a:lnTo>
                      <a:pt x="430784" y="350520"/>
                    </a:lnTo>
                    <a:lnTo>
                      <a:pt x="430530" y="353060"/>
                    </a:lnTo>
                    <a:lnTo>
                      <a:pt x="430276" y="356870"/>
                    </a:lnTo>
                    <a:lnTo>
                      <a:pt x="429641" y="359410"/>
                    </a:lnTo>
                    <a:lnTo>
                      <a:pt x="411988" y="393700"/>
                    </a:lnTo>
                    <a:lnTo>
                      <a:pt x="381762" y="406400"/>
                    </a:lnTo>
                    <a:lnTo>
                      <a:pt x="446532" y="406400"/>
                    </a:lnTo>
                    <a:lnTo>
                      <a:pt x="446532" y="15240"/>
                    </a:lnTo>
                    <a:close/>
                  </a:path>
                  <a:path w="447039" h="506729">
                    <a:moveTo>
                      <a:pt x="148590" y="31750"/>
                    </a:moveTo>
                    <a:lnTo>
                      <a:pt x="82804" y="31750"/>
                    </a:lnTo>
                    <a:lnTo>
                      <a:pt x="32258" y="82550"/>
                    </a:lnTo>
                    <a:lnTo>
                      <a:pt x="32258" y="388620"/>
                    </a:lnTo>
                    <a:lnTo>
                      <a:pt x="106807" y="388620"/>
                    </a:lnTo>
                    <a:lnTo>
                      <a:pt x="48260" y="373380"/>
                    </a:lnTo>
                    <a:lnTo>
                      <a:pt x="48260" y="88900"/>
                    </a:lnTo>
                    <a:lnTo>
                      <a:pt x="89408" y="48260"/>
                    </a:lnTo>
                    <a:lnTo>
                      <a:pt x="148590" y="48260"/>
                    </a:lnTo>
                    <a:lnTo>
                      <a:pt x="148590" y="31750"/>
                    </a:lnTo>
                    <a:close/>
                  </a:path>
                  <a:path w="447039" h="506729">
                    <a:moveTo>
                      <a:pt x="148590" y="48260"/>
                    </a:moveTo>
                    <a:lnTo>
                      <a:pt x="132842" y="48260"/>
                    </a:lnTo>
                    <a:lnTo>
                      <a:pt x="132842" y="336550"/>
                    </a:lnTo>
                    <a:lnTo>
                      <a:pt x="132588" y="337820"/>
                    </a:lnTo>
                    <a:lnTo>
                      <a:pt x="132334" y="340360"/>
                    </a:lnTo>
                    <a:lnTo>
                      <a:pt x="131826" y="344170"/>
                    </a:lnTo>
                    <a:lnTo>
                      <a:pt x="130937" y="346710"/>
                    </a:lnTo>
                    <a:lnTo>
                      <a:pt x="129540" y="351790"/>
                    </a:lnTo>
                    <a:lnTo>
                      <a:pt x="127762" y="355600"/>
                    </a:lnTo>
                    <a:lnTo>
                      <a:pt x="124968" y="359410"/>
                    </a:lnTo>
                    <a:lnTo>
                      <a:pt x="121412" y="364490"/>
                    </a:lnTo>
                    <a:lnTo>
                      <a:pt x="117475" y="367030"/>
                    </a:lnTo>
                    <a:lnTo>
                      <a:pt x="112776" y="369570"/>
                    </a:lnTo>
                    <a:lnTo>
                      <a:pt x="107569" y="372110"/>
                    </a:lnTo>
                    <a:lnTo>
                      <a:pt x="101600" y="373380"/>
                    </a:lnTo>
                    <a:lnTo>
                      <a:pt x="134493" y="373380"/>
                    </a:lnTo>
                    <a:lnTo>
                      <a:pt x="147701" y="345440"/>
                    </a:lnTo>
                    <a:lnTo>
                      <a:pt x="148336" y="342900"/>
                    </a:lnTo>
                    <a:lnTo>
                      <a:pt x="148505" y="340360"/>
                    </a:lnTo>
                    <a:lnTo>
                      <a:pt x="148590" y="4826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3" name="object 64">
                <a:extLst>
                  <a:ext uri="{FF2B5EF4-FFF2-40B4-BE49-F238E27FC236}">
                    <a16:creationId xmlns:a16="http://schemas.microsoft.com/office/drawing/2014/main" id="{AD9B1638-1DE7-42B6-BE38-9575DA2CC156}"/>
                  </a:ext>
                </a:extLst>
              </p:cNvPr>
              <p:cNvSpPr/>
              <p:nvPr/>
            </p:nvSpPr>
            <p:spPr>
              <a:xfrm>
                <a:off x="3031236" y="4882896"/>
                <a:ext cx="230124" cy="85344"/>
              </a:xfrm>
              <a:prstGeom prst="rect">
                <a:avLst/>
              </a:prstGeom>
              <a:blipFill>
                <a:blip r:embed="rId19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4" name="object 65">
                <a:extLst>
                  <a:ext uri="{FF2B5EF4-FFF2-40B4-BE49-F238E27FC236}">
                    <a16:creationId xmlns:a16="http://schemas.microsoft.com/office/drawing/2014/main" id="{88B6C4BC-913E-4440-BA18-0E287A121045}"/>
                  </a:ext>
                </a:extLst>
              </p:cNvPr>
              <p:cNvSpPr/>
              <p:nvPr/>
            </p:nvSpPr>
            <p:spPr>
              <a:xfrm>
                <a:off x="3032760" y="4998720"/>
                <a:ext cx="12827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8269" h="120650">
                    <a:moveTo>
                      <a:pt x="28956" y="91440"/>
                    </a:moveTo>
                    <a:lnTo>
                      <a:pt x="0" y="91440"/>
                    </a:lnTo>
                    <a:lnTo>
                      <a:pt x="0" y="120396"/>
                    </a:lnTo>
                    <a:lnTo>
                      <a:pt x="14351" y="120396"/>
                    </a:lnTo>
                    <a:lnTo>
                      <a:pt x="18021" y="120142"/>
                    </a:lnTo>
                    <a:lnTo>
                      <a:pt x="28956" y="109855"/>
                    </a:lnTo>
                    <a:lnTo>
                      <a:pt x="28956" y="91440"/>
                    </a:lnTo>
                    <a:close/>
                  </a:path>
                  <a:path w="128269" h="120650">
                    <a:moveTo>
                      <a:pt x="28956" y="45720"/>
                    </a:moveTo>
                    <a:lnTo>
                      <a:pt x="0" y="45720"/>
                    </a:lnTo>
                    <a:lnTo>
                      <a:pt x="0" y="74676"/>
                    </a:lnTo>
                    <a:lnTo>
                      <a:pt x="14351" y="74676"/>
                    </a:lnTo>
                    <a:lnTo>
                      <a:pt x="18021" y="74422"/>
                    </a:lnTo>
                    <a:lnTo>
                      <a:pt x="28956" y="64008"/>
                    </a:lnTo>
                    <a:lnTo>
                      <a:pt x="28956" y="45720"/>
                    </a:lnTo>
                    <a:close/>
                  </a:path>
                  <a:path w="128269" h="120650">
                    <a:moveTo>
                      <a:pt x="28956" y="0"/>
                    </a:moveTo>
                    <a:lnTo>
                      <a:pt x="0" y="0"/>
                    </a:lnTo>
                    <a:lnTo>
                      <a:pt x="0" y="28956"/>
                    </a:lnTo>
                    <a:lnTo>
                      <a:pt x="14351" y="28956"/>
                    </a:lnTo>
                    <a:lnTo>
                      <a:pt x="18021" y="28702"/>
                    </a:lnTo>
                    <a:lnTo>
                      <a:pt x="28956" y="18415"/>
                    </a:lnTo>
                    <a:lnTo>
                      <a:pt x="28956" y="0"/>
                    </a:lnTo>
                    <a:close/>
                  </a:path>
                  <a:path w="128269" h="120650">
                    <a:moveTo>
                      <a:pt x="77711" y="91440"/>
                    </a:moveTo>
                    <a:lnTo>
                      <a:pt x="48768" y="91440"/>
                    </a:lnTo>
                    <a:lnTo>
                      <a:pt x="48768" y="120396"/>
                    </a:lnTo>
                    <a:lnTo>
                      <a:pt x="63500" y="120396"/>
                    </a:lnTo>
                    <a:lnTo>
                      <a:pt x="66802" y="120142"/>
                    </a:lnTo>
                    <a:lnTo>
                      <a:pt x="77711" y="109855"/>
                    </a:lnTo>
                    <a:lnTo>
                      <a:pt x="77711" y="91440"/>
                    </a:lnTo>
                    <a:close/>
                  </a:path>
                  <a:path w="128269" h="120650">
                    <a:moveTo>
                      <a:pt x="77711" y="45720"/>
                    </a:moveTo>
                    <a:lnTo>
                      <a:pt x="48768" y="45720"/>
                    </a:lnTo>
                    <a:lnTo>
                      <a:pt x="48768" y="74676"/>
                    </a:lnTo>
                    <a:lnTo>
                      <a:pt x="63500" y="74676"/>
                    </a:lnTo>
                    <a:lnTo>
                      <a:pt x="66802" y="74422"/>
                    </a:lnTo>
                    <a:lnTo>
                      <a:pt x="77711" y="64008"/>
                    </a:lnTo>
                    <a:lnTo>
                      <a:pt x="77711" y="45720"/>
                    </a:lnTo>
                    <a:close/>
                  </a:path>
                  <a:path w="128269" h="120650">
                    <a:moveTo>
                      <a:pt x="77711" y="0"/>
                    </a:moveTo>
                    <a:lnTo>
                      <a:pt x="48768" y="0"/>
                    </a:lnTo>
                    <a:lnTo>
                      <a:pt x="48768" y="28956"/>
                    </a:lnTo>
                    <a:lnTo>
                      <a:pt x="63500" y="28956"/>
                    </a:lnTo>
                    <a:lnTo>
                      <a:pt x="66802" y="28702"/>
                    </a:lnTo>
                    <a:lnTo>
                      <a:pt x="77711" y="18415"/>
                    </a:lnTo>
                    <a:lnTo>
                      <a:pt x="77711" y="0"/>
                    </a:lnTo>
                    <a:close/>
                  </a:path>
                  <a:path w="128269" h="120650">
                    <a:moveTo>
                      <a:pt x="128016" y="91440"/>
                    </a:moveTo>
                    <a:lnTo>
                      <a:pt x="97536" y="91440"/>
                    </a:lnTo>
                    <a:lnTo>
                      <a:pt x="97536" y="120396"/>
                    </a:lnTo>
                    <a:lnTo>
                      <a:pt x="112636" y="120396"/>
                    </a:lnTo>
                    <a:lnTo>
                      <a:pt x="116586" y="120142"/>
                    </a:lnTo>
                    <a:lnTo>
                      <a:pt x="127127" y="112395"/>
                    </a:lnTo>
                    <a:lnTo>
                      <a:pt x="127762" y="110998"/>
                    </a:lnTo>
                    <a:lnTo>
                      <a:pt x="127876" y="109855"/>
                    </a:lnTo>
                    <a:lnTo>
                      <a:pt x="127876" y="109220"/>
                    </a:lnTo>
                    <a:lnTo>
                      <a:pt x="128016" y="108839"/>
                    </a:lnTo>
                    <a:lnTo>
                      <a:pt x="128016" y="91440"/>
                    </a:lnTo>
                    <a:close/>
                  </a:path>
                  <a:path w="128269" h="120650">
                    <a:moveTo>
                      <a:pt x="128016" y="45720"/>
                    </a:moveTo>
                    <a:lnTo>
                      <a:pt x="97536" y="45720"/>
                    </a:lnTo>
                    <a:lnTo>
                      <a:pt x="97536" y="74676"/>
                    </a:lnTo>
                    <a:lnTo>
                      <a:pt x="112636" y="74676"/>
                    </a:lnTo>
                    <a:lnTo>
                      <a:pt x="116586" y="74422"/>
                    </a:lnTo>
                    <a:lnTo>
                      <a:pt x="127127" y="66548"/>
                    </a:lnTo>
                    <a:lnTo>
                      <a:pt x="127762" y="65278"/>
                    </a:lnTo>
                    <a:lnTo>
                      <a:pt x="127876" y="64008"/>
                    </a:lnTo>
                    <a:lnTo>
                      <a:pt x="127876" y="63373"/>
                    </a:lnTo>
                    <a:lnTo>
                      <a:pt x="128016" y="63119"/>
                    </a:lnTo>
                    <a:lnTo>
                      <a:pt x="128016" y="45720"/>
                    </a:lnTo>
                    <a:close/>
                  </a:path>
                  <a:path w="128269" h="120650">
                    <a:moveTo>
                      <a:pt x="128016" y="0"/>
                    </a:moveTo>
                    <a:lnTo>
                      <a:pt x="97536" y="0"/>
                    </a:lnTo>
                    <a:lnTo>
                      <a:pt x="97536" y="28956"/>
                    </a:lnTo>
                    <a:lnTo>
                      <a:pt x="112636" y="28956"/>
                    </a:lnTo>
                    <a:lnTo>
                      <a:pt x="116586" y="28702"/>
                    </a:lnTo>
                    <a:lnTo>
                      <a:pt x="127127" y="20955"/>
                    </a:lnTo>
                    <a:lnTo>
                      <a:pt x="127762" y="19685"/>
                    </a:lnTo>
                    <a:lnTo>
                      <a:pt x="127876" y="18415"/>
                    </a:lnTo>
                    <a:lnTo>
                      <a:pt x="127876" y="17653"/>
                    </a:lnTo>
                    <a:lnTo>
                      <a:pt x="128016" y="17526"/>
                    </a:lnTo>
                    <a:lnTo>
                      <a:pt x="128016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30" name="object 66">
              <a:extLst>
                <a:ext uri="{FF2B5EF4-FFF2-40B4-BE49-F238E27FC236}">
                  <a16:creationId xmlns:a16="http://schemas.microsoft.com/office/drawing/2014/main" id="{F4579D17-1687-457A-9A10-964E38EFB460}"/>
                </a:ext>
              </a:extLst>
            </p:cNvPr>
            <p:cNvGrpSpPr/>
            <p:nvPr/>
          </p:nvGrpSpPr>
          <p:grpSpPr>
            <a:xfrm>
              <a:off x="3374135" y="5560565"/>
              <a:ext cx="448309" cy="508000"/>
              <a:chOff x="3374135" y="5560565"/>
              <a:chExt cx="448309" cy="508000"/>
            </a:xfrm>
          </p:grpSpPr>
          <p:sp>
            <p:nvSpPr>
              <p:cNvPr id="57" name="object 67">
                <a:extLst>
                  <a:ext uri="{FF2B5EF4-FFF2-40B4-BE49-F238E27FC236}">
                    <a16:creationId xmlns:a16="http://schemas.microsoft.com/office/drawing/2014/main" id="{02475A0D-85F3-4315-AD58-2A9CAE24E27B}"/>
                  </a:ext>
                </a:extLst>
              </p:cNvPr>
              <p:cNvSpPr/>
              <p:nvPr/>
            </p:nvSpPr>
            <p:spPr>
              <a:xfrm>
                <a:off x="3706367" y="5769862"/>
                <a:ext cx="70104" cy="121919"/>
              </a:xfrm>
              <a:prstGeom prst="rect">
                <a:avLst/>
              </a:prstGeom>
              <a:blipFill>
                <a:blip r:embed="rId20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8" name="object 68">
                <a:extLst>
                  <a:ext uri="{FF2B5EF4-FFF2-40B4-BE49-F238E27FC236}">
                    <a16:creationId xmlns:a16="http://schemas.microsoft.com/office/drawing/2014/main" id="{45A0CA5D-8C92-4FB8-B1EB-28DB8813F66B}"/>
                  </a:ext>
                </a:extLst>
              </p:cNvPr>
              <p:cNvSpPr/>
              <p:nvPr/>
            </p:nvSpPr>
            <p:spPr>
              <a:xfrm>
                <a:off x="3374135" y="5560565"/>
                <a:ext cx="448309" cy="508000"/>
              </a:xfrm>
              <a:custGeom>
                <a:avLst/>
                <a:gdLst/>
                <a:ahLst/>
                <a:cxnLst/>
                <a:rect l="l" t="t" r="r" b="b"/>
                <a:pathLst>
                  <a:path w="448310" h="508000">
                    <a:moveTo>
                      <a:pt x="72898" y="506730"/>
                    </a:moveTo>
                    <a:lnTo>
                      <a:pt x="52705" y="506730"/>
                    </a:lnTo>
                    <a:lnTo>
                      <a:pt x="54991" y="508000"/>
                    </a:lnTo>
                    <a:lnTo>
                      <a:pt x="70739" y="508000"/>
                    </a:lnTo>
                    <a:lnTo>
                      <a:pt x="72898" y="506730"/>
                    </a:lnTo>
                    <a:close/>
                  </a:path>
                  <a:path w="448310" h="508000">
                    <a:moveTo>
                      <a:pt x="82423" y="501650"/>
                    </a:moveTo>
                    <a:lnTo>
                      <a:pt x="43561" y="501650"/>
                    </a:lnTo>
                    <a:lnTo>
                      <a:pt x="45085" y="504190"/>
                    </a:lnTo>
                    <a:lnTo>
                      <a:pt x="47371" y="505460"/>
                    </a:lnTo>
                    <a:lnTo>
                      <a:pt x="50038" y="506730"/>
                    </a:lnTo>
                    <a:lnTo>
                      <a:pt x="75692" y="506730"/>
                    </a:lnTo>
                    <a:lnTo>
                      <a:pt x="78359" y="505460"/>
                    </a:lnTo>
                    <a:lnTo>
                      <a:pt x="80645" y="504190"/>
                    </a:lnTo>
                    <a:lnTo>
                      <a:pt x="82423" y="501650"/>
                    </a:lnTo>
                    <a:close/>
                  </a:path>
                  <a:path w="448310" h="508000">
                    <a:moveTo>
                      <a:pt x="55245" y="487680"/>
                    </a:moveTo>
                    <a:lnTo>
                      <a:pt x="30099" y="487680"/>
                    </a:lnTo>
                    <a:lnTo>
                      <a:pt x="30734" y="490220"/>
                    </a:lnTo>
                    <a:lnTo>
                      <a:pt x="31623" y="491490"/>
                    </a:lnTo>
                    <a:lnTo>
                      <a:pt x="33147" y="494030"/>
                    </a:lnTo>
                    <a:lnTo>
                      <a:pt x="35560" y="495300"/>
                    </a:lnTo>
                    <a:lnTo>
                      <a:pt x="36830" y="497840"/>
                    </a:lnTo>
                    <a:lnTo>
                      <a:pt x="38481" y="500380"/>
                    </a:lnTo>
                    <a:lnTo>
                      <a:pt x="40894" y="501650"/>
                    </a:lnTo>
                    <a:lnTo>
                      <a:pt x="84963" y="501650"/>
                    </a:lnTo>
                    <a:lnTo>
                      <a:pt x="87503" y="500380"/>
                    </a:lnTo>
                    <a:lnTo>
                      <a:pt x="89027" y="497840"/>
                    </a:lnTo>
                    <a:lnTo>
                      <a:pt x="90297" y="495300"/>
                    </a:lnTo>
                    <a:lnTo>
                      <a:pt x="92583" y="494030"/>
                    </a:lnTo>
                    <a:lnTo>
                      <a:pt x="94488" y="492760"/>
                    </a:lnTo>
                    <a:lnTo>
                      <a:pt x="95631" y="490220"/>
                    </a:lnTo>
                    <a:lnTo>
                      <a:pt x="61722" y="490220"/>
                    </a:lnTo>
                    <a:lnTo>
                      <a:pt x="60452" y="488950"/>
                    </a:lnTo>
                    <a:lnTo>
                      <a:pt x="56515" y="488950"/>
                    </a:lnTo>
                    <a:lnTo>
                      <a:pt x="55245" y="487680"/>
                    </a:lnTo>
                    <a:close/>
                  </a:path>
                  <a:path w="448310" h="508000">
                    <a:moveTo>
                      <a:pt x="44323" y="422910"/>
                    </a:moveTo>
                    <a:lnTo>
                      <a:pt x="25400" y="422910"/>
                    </a:lnTo>
                    <a:lnTo>
                      <a:pt x="25273" y="424180"/>
                    </a:lnTo>
                    <a:lnTo>
                      <a:pt x="25527" y="425450"/>
                    </a:lnTo>
                    <a:lnTo>
                      <a:pt x="26162" y="427990"/>
                    </a:lnTo>
                    <a:lnTo>
                      <a:pt x="25527" y="429260"/>
                    </a:lnTo>
                    <a:lnTo>
                      <a:pt x="25273" y="431800"/>
                    </a:lnTo>
                    <a:lnTo>
                      <a:pt x="25527" y="434340"/>
                    </a:lnTo>
                    <a:lnTo>
                      <a:pt x="26162" y="435610"/>
                    </a:lnTo>
                    <a:lnTo>
                      <a:pt x="25527" y="438150"/>
                    </a:lnTo>
                    <a:lnTo>
                      <a:pt x="25273" y="439420"/>
                    </a:lnTo>
                    <a:lnTo>
                      <a:pt x="25527" y="441960"/>
                    </a:lnTo>
                    <a:lnTo>
                      <a:pt x="26162" y="443230"/>
                    </a:lnTo>
                    <a:lnTo>
                      <a:pt x="25400" y="447040"/>
                    </a:lnTo>
                    <a:lnTo>
                      <a:pt x="25273" y="448310"/>
                    </a:lnTo>
                    <a:lnTo>
                      <a:pt x="25527" y="449580"/>
                    </a:lnTo>
                    <a:lnTo>
                      <a:pt x="26162" y="452120"/>
                    </a:lnTo>
                    <a:lnTo>
                      <a:pt x="25527" y="453390"/>
                    </a:lnTo>
                    <a:lnTo>
                      <a:pt x="25273" y="455930"/>
                    </a:lnTo>
                    <a:lnTo>
                      <a:pt x="25527" y="457200"/>
                    </a:lnTo>
                    <a:lnTo>
                      <a:pt x="26162" y="459740"/>
                    </a:lnTo>
                    <a:lnTo>
                      <a:pt x="25527" y="461010"/>
                    </a:lnTo>
                    <a:lnTo>
                      <a:pt x="25273" y="463550"/>
                    </a:lnTo>
                    <a:lnTo>
                      <a:pt x="25527" y="466090"/>
                    </a:lnTo>
                    <a:lnTo>
                      <a:pt x="26162" y="467360"/>
                    </a:lnTo>
                    <a:lnTo>
                      <a:pt x="25527" y="469900"/>
                    </a:lnTo>
                    <a:lnTo>
                      <a:pt x="25484" y="472440"/>
                    </a:lnTo>
                    <a:lnTo>
                      <a:pt x="25654" y="474980"/>
                    </a:lnTo>
                    <a:lnTo>
                      <a:pt x="26797" y="476250"/>
                    </a:lnTo>
                    <a:lnTo>
                      <a:pt x="26416" y="480060"/>
                    </a:lnTo>
                    <a:lnTo>
                      <a:pt x="26924" y="482600"/>
                    </a:lnTo>
                    <a:lnTo>
                      <a:pt x="30099" y="492760"/>
                    </a:lnTo>
                    <a:lnTo>
                      <a:pt x="30099" y="487680"/>
                    </a:lnTo>
                    <a:lnTo>
                      <a:pt x="52705" y="487680"/>
                    </a:lnTo>
                    <a:lnTo>
                      <a:pt x="50927" y="485140"/>
                    </a:lnTo>
                    <a:lnTo>
                      <a:pt x="49911" y="483870"/>
                    </a:lnTo>
                    <a:lnTo>
                      <a:pt x="48514" y="483870"/>
                    </a:lnTo>
                    <a:lnTo>
                      <a:pt x="48006" y="482600"/>
                    </a:lnTo>
                    <a:lnTo>
                      <a:pt x="47371" y="481330"/>
                    </a:lnTo>
                    <a:lnTo>
                      <a:pt x="46609" y="480060"/>
                    </a:lnTo>
                    <a:lnTo>
                      <a:pt x="45593" y="478790"/>
                    </a:lnTo>
                    <a:lnTo>
                      <a:pt x="45085" y="476250"/>
                    </a:lnTo>
                    <a:lnTo>
                      <a:pt x="44577" y="474980"/>
                    </a:lnTo>
                    <a:lnTo>
                      <a:pt x="43942" y="473710"/>
                    </a:lnTo>
                    <a:lnTo>
                      <a:pt x="44323" y="471170"/>
                    </a:lnTo>
                    <a:lnTo>
                      <a:pt x="44196" y="469900"/>
                    </a:lnTo>
                    <a:lnTo>
                      <a:pt x="43561" y="467360"/>
                    </a:lnTo>
                    <a:lnTo>
                      <a:pt x="44196" y="466090"/>
                    </a:lnTo>
                    <a:lnTo>
                      <a:pt x="44196" y="461010"/>
                    </a:lnTo>
                    <a:lnTo>
                      <a:pt x="43561" y="459740"/>
                    </a:lnTo>
                    <a:lnTo>
                      <a:pt x="44196" y="457200"/>
                    </a:lnTo>
                    <a:lnTo>
                      <a:pt x="44196" y="453390"/>
                    </a:lnTo>
                    <a:lnTo>
                      <a:pt x="43561" y="452120"/>
                    </a:lnTo>
                    <a:lnTo>
                      <a:pt x="44196" y="449580"/>
                    </a:lnTo>
                    <a:lnTo>
                      <a:pt x="44323" y="448310"/>
                    </a:lnTo>
                    <a:lnTo>
                      <a:pt x="44323" y="447040"/>
                    </a:lnTo>
                    <a:lnTo>
                      <a:pt x="43561" y="443230"/>
                    </a:lnTo>
                    <a:lnTo>
                      <a:pt x="44196" y="441960"/>
                    </a:lnTo>
                    <a:lnTo>
                      <a:pt x="44323" y="439420"/>
                    </a:lnTo>
                    <a:lnTo>
                      <a:pt x="44196" y="438150"/>
                    </a:lnTo>
                    <a:lnTo>
                      <a:pt x="43561" y="435610"/>
                    </a:lnTo>
                    <a:lnTo>
                      <a:pt x="44196" y="434340"/>
                    </a:lnTo>
                    <a:lnTo>
                      <a:pt x="44196" y="429260"/>
                    </a:lnTo>
                    <a:lnTo>
                      <a:pt x="43561" y="427990"/>
                    </a:lnTo>
                    <a:lnTo>
                      <a:pt x="44196" y="425450"/>
                    </a:lnTo>
                    <a:lnTo>
                      <a:pt x="44323" y="424180"/>
                    </a:lnTo>
                    <a:lnTo>
                      <a:pt x="44323" y="422910"/>
                    </a:lnTo>
                    <a:close/>
                  </a:path>
                  <a:path w="448310" h="508000">
                    <a:moveTo>
                      <a:pt x="100965" y="422910"/>
                    </a:moveTo>
                    <a:lnTo>
                      <a:pt x="82169" y="422910"/>
                    </a:lnTo>
                    <a:lnTo>
                      <a:pt x="82042" y="424180"/>
                    </a:lnTo>
                    <a:lnTo>
                      <a:pt x="82296" y="426720"/>
                    </a:lnTo>
                    <a:lnTo>
                      <a:pt x="82804" y="427990"/>
                    </a:lnTo>
                    <a:lnTo>
                      <a:pt x="82042" y="431800"/>
                    </a:lnTo>
                    <a:lnTo>
                      <a:pt x="82296" y="434340"/>
                    </a:lnTo>
                    <a:lnTo>
                      <a:pt x="82804" y="436880"/>
                    </a:lnTo>
                    <a:lnTo>
                      <a:pt x="82296" y="438150"/>
                    </a:lnTo>
                    <a:lnTo>
                      <a:pt x="82042" y="440690"/>
                    </a:lnTo>
                    <a:lnTo>
                      <a:pt x="82296" y="441960"/>
                    </a:lnTo>
                    <a:lnTo>
                      <a:pt x="82931" y="444500"/>
                    </a:lnTo>
                    <a:lnTo>
                      <a:pt x="82423" y="445770"/>
                    </a:lnTo>
                    <a:lnTo>
                      <a:pt x="82169" y="447040"/>
                    </a:lnTo>
                    <a:lnTo>
                      <a:pt x="82169" y="448310"/>
                    </a:lnTo>
                    <a:lnTo>
                      <a:pt x="82042" y="448310"/>
                    </a:lnTo>
                    <a:lnTo>
                      <a:pt x="82296" y="450850"/>
                    </a:lnTo>
                    <a:lnTo>
                      <a:pt x="82804" y="452120"/>
                    </a:lnTo>
                    <a:lnTo>
                      <a:pt x="82042" y="455930"/>
                    </a:lnTo>
                    <a:lnTo>
                      <a:pt x="82296" y="458470"/>
                    </a:lnTo>
                    <a:lnTo>
                      <a:pt x="82804" y="459740"/>
                    </a:lnTo>
                    <a:lnTo>
                      <a:pt x="82042" y="463550"/>
                    </a:lnTo>
                    <a:lnTo>
                      <a:pt x="82296" y="466090"/>
                    </a:lnTo>
                    <a:lnTo>
                      <a:pt x="82804" y="468630"/>
                    </a:lnTo>
                    <a:lnTo>
                      <a:pt x="82296" y="469900"/>
                    </a:lnTo>
                    <a:lnTo>
                      <a:pt x="82042" y="471170"/>
                    </a:lnTo>
                    <a:lnTo>
                      <a:pt x="82296" y="474980"/>
                    </a:lnTo>
                    <a:lnTo>
                      <a:pt x="81661" y="474980"/>
                    </a:lnTo>
                    <a:lnTo>
                      <a:pt x="80899" y="476250"/>
                    </a:lnTo>
                    <a:lnTo>
                      <a:pt x="80645" y="480060"/>
                    </a:lnTo>
                    <a:lnTo>
                      <a:pt x="79502" y="480060"/>
                    </a:lnTo>
                    <a:lnTo>
                      <a:pt x="78740" y="481330"/>
                    </a:lnTo>
                    <a:lnTo>
                      <a:pt x="77470" y="483870"/>
                    </a:lnTo>
                    <a:lnTo>
                      <a:pt x="76200" y="485140"/>
                    </a:lnTo>
                    <a:lnTo>
                      <a:pt x="75311" y="485140"/>
                    </a:lnTo>
                    <a:lnTo>
                      <a:pt x="74041" y="486410"/>
                    </a:lnTo>
                    <a:lnTo>
                      <a:pt x="73279" y="487680"/>
                    </a:lnTo>
                    <a:lnTo>
                      <a:pt x="70612" y="487680"/>
                    </a:lnTo>
                    <a:lnTo>
                      <a:pt x="69469" y="488950"/>
                    </a:lnTo>
                    <a:lnTo>
                      <a:pt x="68199" y="490220"/>
                    </a:lnTo>
                    <a:lnTo>
                      <a:pt x="95631" y="490220"/>
                    </a:lnTo>
                    <a:lnTo>
                      <a:pt x="96139" y="487680"/>
                    </a:lnTo>
                    <a:lnTo>
                      <a:pt x="97917" y="485140"/>
                    </a:lnTo>
                    <a:lnTo>
                      <a:pt x="99060" y="482600"/>
                    </a:lnTo>
                    <a:lnTo>
                      <a:pt x="99568" y="480060"/>
                    </a:lnTo>
                    <a:lnTo>
                      <a:pt x="99314" y="477520"/>
                    </a:lnTo>
                    <a:lnTo>
                      <a:pt x="100457" y="474980"/>
                    </a:lnTo>
                    <a:lnTo>
                      <a:pt x="101092" y="472440"/>
                    </a:lnTo>
                    <a:lnTo>
                      <a:pt x="100965" y="469900"/>
                    </a:lnTo>
                    <a:lnTo>
                      <a:pt x="100330" y="468630"/>
                    </a:lnTo>
                    <a:lnTo>
                      <a:pt x="100965" y="466090"/>
                    </a:lnTo>
                    <a:lnTo>
                      <a:pt x="101092" y="463550"/>
                    </a:lnTo>
                    <a:lnTo>
                      <a:pt x="100965" y="462280"/>
                    </a:lnTo>
                    <a:lnTo>
                      <a:pt x="100330" y="459740"/>
                    </a:lnTo>
                    <a:lnTo>
                      <a:pt x="100965" y="458470"/>
                    </a:lnTo>
                    <a:lnTo>
                      <a:pt x="101092" y="455930"/>
                    </a:lnTo>
                    <a:lnTo>
                      <a:pt x="100965" y="454660"/>
                    </a:lnTo>
                    <a:lnTo>
                      <a:pt x="100330" y="452120"/>
                    </a:lnTo>
                    <a:lnTo>
                      <a:pt x="100965" y="450850"/>
                    </a:lnTo>
                    <a:lnTo>
                      <a:pt x="101092" y="448310"/>
                    </a:lnTo>
                    <a:lnTo>
                      <a:pt x="100965" y="447040"/>
                    </a:lnTo>
                    <a:lnTo>
                      <a:pt x="100584" y="445770"/>
                    </a:lnTo>
                    <a:lnTo>
                      <a:pt x="100330" y="444500"/>
                    </a:lnTo>
                    <a:lnTo>
                      <a:pt x="100965" y="441960"/>
                    </a:lnTo>
                    <a:lnTo>
                      <a:pt x="100965" y="438150"/>
                    </a:lnTo>
                    <a:lnTo>
                      <a:pt x="100330" y="436880"/>
                    </a:lnTo>
                    <a:lnTo>
                      <a:pt x="100965" y="434340"/>
                    </a:lnTo>
                    <a:lnTo>
                      <a:pt x="101092" y="431800"/>
                    </a:lnTo>
                    <a:lnTo>
                      <a:pt x="100965" y="430530"/>
                    </a:lnTo>
                    <a:lnTo>
                      <a:pt x="100330" y="427990"/>
                    </a:lnTo>
                    <a:lnTo>
                      <a:pt x="100965" y="426720"/>
                    </a:lnTo>
                    <a:lnTo>
                      <a:pt x="101092" y="424180"/>
                    </a:lnTo>
                    <a:lnTo>
                      <a:pt x="100965" y="422910"/>
                    </a:lnTo>
                    <a:close/>
                  </a:path>
                  <a:path w="448310" h="508000">
                    <a:moveTo>
                      <a:pt x="448056" y="0"/>
                    </a:moveTo>
                    <a:lnTo>
                      <a:pt x="0" y="0"/>
                    </a:lnTo>
                    <a:lnTo>
                      <a:pt x="0" y="422910"/>
                    </a:lnTo>
                    <a:lnTo>
                      <a:pt x="442595" y="422910"/>
                    </a:lnTo>
                    <a:lnTo>
                      <a:pt x="444754" y="421640"/>
                    </a:lnTo>
                    <a:lnTo>
                      <a:pt x="446405" y="420370"/>
                    </a:lnTo>
                    <a:lnTo>
                      <a:pt x="447548" y="417830"/>
                    </a:lnTo>
                    <a:lnTo>
                      <a:pt x="448056" y="415290"/>
                    </a:lnTo>
                    <a:lnTo>
                      <a:pt x="448056" y="407670"/>
                    </a:lnTo>
                    <a:lnTo>
                      <a:pt x="16002" y="407670"/>
                    </a:lnTo>
                    <a:lnTo>
                      <a:pt x="16002" y="15240"/>
                    </a:lnTo>
                    <a:lnTo>
                      <a:pt x="448056" y="15240"/>
                    </a:lnTo>
                    <a:lnTo>
                      <a:pt x="448056" y="0"/>
                    </a:lnTo>
                    <a:close/>
                  </a:path>
                  <a:path w="448310" h="508000">
                    <a:moveTo>
                      <a:pt x="149098" y="31750"/>
                    </a:moveTo>
                    <a:lnTo>
                      <a:pt x="83058" y="31750"/>
                    </a:lnTo>
                    <a:lnTo>
                      <a:pt x="32385" y="82550"/>
                    </a:lnTo>
                    <a:lnTo>
                      <a:pt x="32385" y="389890"/>
                    </a:lnTo>
                    <a:lnTo>
                      <a:pt x="82296" y="389890"/>
                    </a:lnTo>
                    <a:lnTo>
                      <a:pt x="82042" y="392430"/>
                    </a:lnTo>
                    <a:lnTo>
                      <a:pt x="82296" y="394970"/>
                    </a:lnTo>
                    <a:lnTo>
                      <a:pt x="82804" y="396240"/>
                    </a:lnTo>
                    <a:lnTo>
                      <a:pt x="82042" y="400050"/>
                    </a:lnTo>
                    <a:lnTo>
                      <a:pt x="82296" y="402590"/>
                    </a:lnTo>
                    <a:lnTo>
                      <a:pt x="82804" y="405130"/>
                    </a:lnTo>
                    <a:lnTo>
                      <a:pt x="82169" y="407670"/>
                    </a:lnTo>
                    <a:lnTo>
                      <a:pt x="100965" y="407670"/>
                    </a:lnTo>
                    <a:lnTo>
                      <a:pt x="100330" y="405130"/>
                    </a:lnTo>
                    <a:lnTo>
                      <a:pt x="100965" y="402590"/>
                    </a:lnTo>
                    <a:lnTo>
                      <a:pt x="101092" y="400050"/>
                    </a:lnTo>
                    <a:lnTo>
                      <a:pt x="100965" y="398780"/>
                    </a:lnTo>
                    <a:lnTo>
                      <a:pt x="100330" y="396240"/>
                    </a:lnTo>
                    <a:lnTo>
                      <a:pt x="100965" y="394970"/>
                    </a:lnTo>
                    <a:lnTo>
                      <a:pt x="101092" y="392430"/>
                    </a:lnTo>
                    <a:lnTo>
                      <a:pt x="100711" y="389890"/>
                    </a:lnTo>
                    <a:lnTo>
                      <a:pt x="107188" y="388620"/>
                    </a:lnTo>
                    <a:lnTo>
                      <a:pt x="131445" y="377190"/>
                    </a:lnTo>
                    <a:lnTo>
                      <a:pt x="134874" y="374650"/>
                    </a:lnTo>
                    <a:lnTo>
                      <a:pt x="48387" y="374650"/>
                    </a:lnTo>
                    <a:lnTo>
                      <a:pt x="48387" y="88900"/>
                    </a:lnTo>
                    <a:lnTo>
                      <a:pt x="89662" y="48260"/>
                    </a:lnTo>
                    <a:lnTo>
                      <a:pt x="149098" y="48260"/>
                    </a:lnTo>
                    <a:lnTo>
                      <a:pt x="149098" y="31750"/>
                    </a:lnTo>
                    <a:close/>
                  </a:path>
                  <a:path w="448310" h="508000">
                    <a:moveTo>
                      <a:pt x="448056" y="15240"/>
                    </a:moveTo>
                    <a:lnTo>
                      <a:pt x="432435" y="15240"/>
                    </a:lnTo>
                    <a:lnTo>
                      <a:pt x="432435" y="350520"/>
                    </a:lnTo>
                    <a:lnTo>
                      <a:pt x="431800" y="356870"/>
                    </a:lnTo>
                    <a:lnTo>
                      <a:pt x="413385" y="394970"/>
                    </a:lnTo>
                    <a:lnTo>
                      <a:pt x="375285" y="407670"/>
                    </a:lnTo>
                    <a:lnTo>
                      <a:pt x="448056" y="407670"/>
                    </a:lnTo>
                    <a:lnTo>
                      <a:pt x="448056" y="15240"/>
                    </a:lnTo>
                    <a:close/>
                  </a:path>
                  <a:path w="448310" h="508000">
                    <a:moveTo>
                      <a:pt x="149098" y="48260"/>
                    </a:moveTo>
                    <a:lnTo>
                      <a:pt x="133350" y="48260"/>
                    </a:lnTo>
                    <a:lnTo>
                      <a:pt x="133350" y="336550"/>
                    </a:lnTo>
                    <a:lnTo>
                      <a:pt x="132842" y="341630"/>
                    </a:lnTo>
                    <a:lnTo>
                      <a:pt x="107950" y="373380"/>
                    </a:lnTo>
                    <a:lnTo>
                      <a:pt x="101981" y="373380"/>
                    </a:lnTo>
                    <a:lnTo>
                      <a:pt x="95758" y="374650"/>
                    </a:lnTo>
                    <a:lnTo>
                      <a:pt x="134874" y="374650"/>
                    </a:lnTo>
                    <a:lnTo>
                      <a:pt x="137922" y="370840"/>
                    </a:lnTo>
                    <a:lnTo>
                      <a:pt x="140462" y="367030"/>
                    </a:lnTo>
                    <a:lnTo>
                      <a:pt x="142748" y="363220"/>
                    </a:lnTo>
                    <a:lnTo>
                      <a:pt x="144399" y="359410"/>
                    </a:lnTo>
                    <a:lnTo>
                      <a:pt x="145923" y="354330"/>
                    </a:lnTo>
                    <a:lnTo>
                      <a:pt x="147193" y="350520"/>
                    </a:lnTo>
                    <a:lnTo>
                      <a:pt x="148209" y="346710"/>
                    </a:lnTo>
                    <a:lnTo>
                      <a:pt x="148844" y="342900"/>
                    </a:lnTo>
                    <a:lnTo>
                      <a:pt x="149098" y="340360"/>
                    </a:lnTo>
                    <a:lnTo>
                      <a:pt x="149098" y="4826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9" name="object 69">
                <a:extLst>
                  <a:ext uri="{FF2B5EF4-FFF2-40B4-BE49-F238E27FC236}">
                    <a16:creationId xmlns:a16="http://schemas.microsoft.com/office/drawing/2014/main" id="{AFA01F53-2EEA-4DAB-8006-5E94B1BE908F}"/>
                  </a:ext>
                </a:extLst>
              </p:cNvPr>
              <p:cNvSpPr/>
              <p:nvPr/>
            </p:nvSpPr>
            <p:spPr>
              <a:xfrm>
                <a:off x="3546347" y="5654039"/>
                <a:ext cx="230124" cy="86865"/>
              </a:xfrm>
              <a:prstGeom prst="rect">
                <a:avLst/>
              </a:prstGeom>
              <a:blipFill>
                <a:blip r:embed="rId21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0" name="object 70">
                <a:extLst>
                  <a:ext uri="{FF2B5EF4-FFF2-40B4-BE49-F238E27FC236}">
                    <a16:creationId xmlns:a16="http://schemas.microsoft.com/office/drawing/2014/main" id="{AABB2199-9C91-49AD-972D-82D6CDAFF164}"/>
                  </a:ext>
                </a:extLst>
              </p:cNvPr>
              <p:cNvSpPr/>
              <p:nvPr/>
            </p:nvSpPr>
            <p:spPr>
              <a:xfrm>
                <a:off x="3547871" y="5769863"/>
                <a:ext cx="12827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8270" h="120650">
                    <a:moveTo>
                      <a:pt x="28956" y="91440"/>
                    </a:moveTo>
                    <a:lnTo>
                      <a:pt x="0" y="91440"/>
                    </a:lnTo>
                    <a:lnTo>
                      <a:pt x="0" y="120396"/>
                    </a:lnTo>
                    <a:lnTo>
                      <a:pt x="14351" y="120396"/>
                    </a:lnTo>
                    <a:lnTo>
                      <a:pt x="18034" y="120129"/>
                    </a:lnTo>
                    <a:lnTo>
                      <a:pt x="20955" y="119494"/>
                    </a:lnTo>
                    <a:lnTo>
                      <a:pt x="23495" y="118313"/>
                    </a:lnTo>
                    <a:lnTo>
                      <a:pt x="25146" y="116992"/>
                    </a:lnTo>
                    <a:lnTo>
                      <a:pt x="26416" y="115417"/>
                    </a:lnTo>
                    <a:lnTo>
                      <a:pt x="27686" y="113982"/>
                    </a:lnTo>
                    <a:lnTo>
                      <a:pt x="28321" y="112420"/>
                    </a:lnTo>
                    <a:lnTo>
                      <a:pt x="28956" y="109918"/>
                    </a:lnTo>
                    <a:lnTo>
                      <a:pt x="28956" y="91440"/>
                    </a:lnTo>
                    <a:close/>
                  </a:path>
                  <a:path w="128270" h="120650">
                    <a:moveTo>
                      <a:pt x="28956" y="45720"/>
                    </a:moveTo>
                    <a:lnTo>
                      <a:pt x="0" y="45720"/>
                    </a:lnTo>
                    <a:lnTo>
                      <a:pt x="0" y="76200"/>
                    </a:lnTo>
                    <a:lnTo>
                      <a:pt x="14351" y="76200"/>
                    </a:lnTo>
                    <a:lnTo>
                      <a:pt x="18034" y="75920"/>
                    </a:lnTo>
                    <a:lnTo>
                      <a:pt x="28956" y="65024"/>
                    </a:lnTo>
                    <a:lnTo>
                      <a:pt x="28956" y="45720"/>
                    </a:lnTo>
                    <a:close/>
                  </a:path>
                  <a:path w="128270" h="120650">
                    <a:moveTo>
                      <a:pt x="28956" y="0"/>
                    </a:moveTo>
                    <a:lnTo>
                      <a:pt x="0" y="0"/>
                    </a:lnTo>
                    <a:lnTo>
                      <a:pt x="0" y="30480"/>
                    </a:lnTo>
                    <a:lnTo>
                      <a:pt x="14351" y="30480"/>
                    </a:lnTo>
                    <a:lnTo>
                      <a:pt x="18034" y="30200"/>
                    </a:lnTo>
                    <a:lnTo>
                      <a:pt x="28956" y="19456"/>
                    </a:lnTo>
                    <a:lnTo>
                      <a:pt x="28956" y="0"/>
                    </a:lnTo>
                    <a:close/>
                  </a:path>
                  <a:path w="128270" h="120650">
                    <a:moveTo>
                      <a:pt x="79248" y="91440"/>
                    </a:moveTo>
                    <a:lnTo>
                      <a:pt x="50292" y="91440"/>
                    </a:lnTo>
                    <a:lnTo>
                      <a:pt x="50292" y="120396"/>
                    </a:lnTo>
                    <a:lnTo>
                      <a:pt x="65024" y="120396"/>
                    </a:lnTo>
                    <a:lnTo>
                      <a:pt x="68326" y="120129"/>
                    </a:lnTo>
                    <a:lnTo>
                      <a:pt x="79248" y="109918"/>
                    </a:lnTo>
                    <a:lnTo>
                      <a:pt x="79248" y="91440"/>
                    </a:lnTo>
                    <a:close/>
                  </a:path>
                  <a:path w="128270" h="120650">
                    <a:moveTo>
                      <a:pt x="79248" y="45720"/>
                    </a:moveTo>
                    <a:lnTo>
                      <a:pt x="50292" y="45720"/>
                    </a:lnTo>
                    <a:lnTo>
                      <a:pt x="50292" y="76200"/>
                    </a:lnTo>
                    <a:lnTo>
                      <a:pt x="65024" y="76200"/>
                    </a:lnTo>
                    <a:lnTo>
                      <a:pt x="68326" y="75920"/>
                    </a:lnTo>
                    <a:lnTo>
                      <a:pt x="79248" y="65024"/>
                    </a:lnTo>
                    <a:lnTo>
                      <a:pt x="79248" y="45720"/>
                    </a:lnTo>
                    <a:close/>
                  </a:path>
                  <a:path w="128270" h="120650">
                    <a:moveTo>
                      <a:pt x="79248" y="0"/>
                    </a:moveTo>
                    <a:lnTo>
                      <a:pt x="50292" y="0"/>
                    </a:lnTo>
                    <a:lnTo>
                      <a:pt x="50292" y="30480"/>
                    </a:lnTo>
                    <a:lnTo>
                      <a:pt x="65024" y="30480"/>
                    </a:lnTo>
                    <a:lnTo>
                      <a:pt x="68326" y="30200"/>
                    </a:lnTo>
                    <a:lnTo>
                      <a:pt x="79248" y="19456"/>
                    </a:lnTo>
                    <a:lnTo>
                      <a:pt x="79248" y="0"/>
                    </a:lnTo>
                    <a:close/>
                  </a:path>
                  <a:path w="128270" h="120650">
                    <a:moveTo>
                      <a:pt x="128016" y="91440"/>
                    </a:moveTo>
                    <a:lnTo>
                      <a:pt x="99060" y="91440"/>
                    </a:lnTo>
                    <a:lnTo>
                      <a:pt x="99060" y="120396"/>
                    </a:lnTo>
                    <a:lnTo>
                      <a:pt x="113411" y="120396"/>
                    </a:lnTo>
                    <a:lnTo>
                      <a:pt x="117094" y="120129"/>
                    </a:lnTo>
                    <a:lnTo>
                      <a:pt x="127889" y="109258"/>
                    </a:lnTo>
                    <a:lnTo>
                      <a:pt x="128016" y="108877"/>
                    </a:lnTo>
                    <a:lnTo>
                      <a:pt x="128016" y="91440"/>
                    </a:lnTo>
                    <a:close/>
                  </a:path>
                  <a:path w="128270" h="120650">
                    <a:moveTo>
                      <a:pt x="128016" y="45720"/>
                    </a:moveTo>
                    <a:lnTo>
                      <a:pt x="99060" y="45720"/>
                    </a:lnTo>
                    <a:lnTo>
                      <a:pt x="99060" y="76200"/>
                    </a:lnTo>
                    <a:lnTo>
                      <a:pt x="113411" y="76200"/>
                    </a:lnTo>
                    <a:lnTo>
                      <a:pt x="117094" y="75920"/>
                    </a:lnTo>
                    <a:lnTo>
                      <a:pt x="127889" y="64338"/>
                    </a:lnTo>
                    <a:lnTo>
                      <a:pt x="128016" y="64071"/>
                    </a:lnTo>
                    <a:lnTo>
                      <a:pt x="128016" y="45720"/>
                    </a:lnTo>
                    <a:close/>
                  </a:path>
                  <a:path w="128270" h="120650">
                    <a:moveTo>
                      <a:pt x="128016" y="0"/>
                    </a:moveTo>
                    <a:lnTo>
                      <a:pt x="99060" y="0"/>
                    </a:lnTo>
                    <a:lnTo>
                      <a:pt x="99060" y="30480"/>
                    </a:lnTo>
                    <a:lnTo>
                      <a:pt x="113411" y="30480"/>
                    </a:lnTo>
                    <a:lnTo>
                      <a:pt x="117094" y="30200"/>
                    </a:lnTo>
                    <a:lnTo>
                      <a:pt x="127889" y="18618"/>
                    </a:lnTo>
                    <a:lnTo>
                      <a:pt x="128016" y="18478"/>
                    </a:lnTo>
                    <a:lnTo>
                      <a:pt x="128016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31" name="object 71">
              <a:extLst>
                <a:ext uri="{FF2B5EF4-FFF2-40B4-BE49-F238E27FC236}">
                  <a16:creationId xmlns:a16="http://schemas.microsoft.com/office/drawing/2014/main" id="{82960A99-0A0D-48B1-9EC1-2B596FFB208A}"/>
                </a:ext>
              </a:extLst>
            </p:cNvPr>
            <p:cNvGrpSpPr/>
            <p:nvPr/>
          </p:nvGrpSpPr>
          <p:grpSpPr>
            <a:xfrm>
              <a:off x="3642360" y="4978148"/>
              <a:ext cx="4638040" cy="1037590"/>
              <a:chOff x="3642360" y="4978148"/>
              <a:chExt cx="4638040" cy="1037590"/>
            </a:xfrm>
          </p:grpSpPr>
          <p:sp>
            <p:nvSpPr>
              <p:cNvPr id="54" name="object 72">
                <a:extLst>
                  <a:ext uri="{FF2B5EF4-FFF2-40B4-BE49-F238E27FC236}">
                    <a16:creationId xmlns:a16="http://schemas.microsoft.com/office/drawing/2014/main" id="{FA7B4672-1440-40E1-9E38-193ED009F359}"/>
                  </a:ext>
                </a:extLst>
              </p:cNvPr>
              <p:cNvSpPr/>
              <p:nvPr/>
            </p:nvSpPr>
            <p:spPr>
              <a:xfrm>
                <a:off x="3642360" y="4978148"/>
                <a:ext cx="86995" cy="480059"/>
              </a:xfrm>
              <a:custGeom>
                <a:avLst/>
                <a:gdLst/>
                <a:ahLst/>
                <a:cxnLst/>
                <a:rect l="l" t="t" r="r" b="b"/>
                <a:pathLst>
                  <a:path w="86995" h="480060">
                    <a:moveTo>
                      <a:pt x="28954" y="392681"/>
                    </a:moveTo>
                    <a:lnTo>
                      <a:pt x="0" y="392681"/>
                    </a:lnTo>
                    <a:lnTo>
                      <a:pt x="43434" y="479549"/>
                    </a:lnTo>
                    <a:lnTo>
                      <a:pt x="79629" y="407159"/>
                    </a:lnTo>
                    <a:lnTo>
                      <a:pt x="28954" y="407159"/>
                    </a:lnTo>
                    <a:lnTo>
                      <a:pt x="28954" y="392681"/>
                    </a:lnTo>
                    <a:close/>
                  </a:path>
                  <a:path w="86995" h="480060">
                    <a:moveTo>
                      <a:pt x="57912" y="0"/>
                    </a:moveTo>
                    <a:lnTo>
                      <a:pt x="28954" y="0"/>
                    </a:lnTo>
                    <a:lnTo>
                      <a:pt x="28954" y="407159"/>
                    </a:lnTo>
                    <a:lnTo>
                      <a:pt x="57912" y="407159"/>
                    </a:lnTo>
                    <a:lnTo>
                      <a:pt x="57912" y="0"/>
                    </a:lnTo>
                    <a:close/>
                  </a:path>
                  <a:path w="86995" h="480060">
                    <a:moveTo>
                      <a:pt x="86868" y="392681"/>
                    </a:moveTo>
                    <a:lnTo>
                      <a:pt x="57912" y="392681"/>
                    </a:lnTo>
                    <a:lnTo>
                      <a:pt x="57912" y="407159"/>
                    </a:lnTo>
                    <a:lnTo>
                      <a:pt x="79629" y="407159"/>
                    </a:lnTo>
                    <a:lnTo>
                      <a:pt x="86868" y="392681"/>
                    </a:lnTo>
                    <a:close/>
                  </a:path>
                </a:pathLst>
              </a:custGeom>
              <a:solidFill>
                <a:srgbClr val="001F5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5" name="object 73">
                <a:extLst>
                  <a:ext uri="{FF2B5EF4-FFF2-40B4-BE49-F238E27FC236}">
                    <a16:creationId xmlns:a16="http://schemas.microsoft.com/office/drawing/2014/main" id="{AC340D87-73F4-4C91-9147-DBB855201F9B}"/>
                  </a:ext>
                </a:extLst>
              </p:cNvPr>
              <p:cNvSpPr/>
              <p:nvPr/>
            </p:nvSpPr>
            <p:spPr>
              <a:xfrm>
                <a:off x="6565392" y="5522975"/>
                <a:ext cx="1710055" cy="487680"/>
              </a:xfrm>
              <a:custGeom>
                <a:avLst/>
                <a:gdLst/>
                <a:ahLst/>
                <a:cxnLst/>
                <a:rect l="l" t="t" r="r" b="b"/>
                <a:pathLst>
                  <a:path w="1710054" h="487679">
                    <a:moveTo>
                      <a:pt x="1628648" y="0"/>
                    </a:moveTo>
                    <a:lnTo>
                      <a:pt x="81280" y="0"/>
                    </a:lnTo>
                    <a:lnTo>
                      <a:pt x="49666" y="6395"/>
                    </a:lnTo>
                    <a:lnTo>
                      <a:pt x="23828" y="23828"/>
                    </a:lnTo>
                    <a:lnTo>
                      <a:pt x="6395" y="49667"/>
                    </a:lnTo>
                    <a:lnTo>
                      <a:pt x="0" y="81281"/>
                    </a:lnTo>
                    <a:lnTo>
                      <a:pt x="0" y="406401"/>
                    </a:lnTo>
                    <a:lnTo>
                      <a:pt x="6395" y="438039"/>
                    </a:lnTo>
                    <a:lnTo>
                      <a:pt x="23828" y="463875"/>
                    </a:lnTo>
                    <a:lnTo>
                      <a:pt x="49666" y="481294"/>
                    </a:lnTo>
                    <a:lnTo>
                      <a:pt x="81280" y="487681"/>
                    </a:lnTo>
                    <a:lnTo>
                      <a:pt x="1628648" y="487681"/>
                    </a:lnTo>
                    <a:lnTo>
                      <a:pt x="1660261" y="481294"/>
                    </a:lnTo>
                    <a:lnTo>
                      <a:pt x="1686099" y="463875"/>
                    </a:lnTo>
                    <a:lnTo>
                      <a:pt x="1703532" y="438039"/>
                    </a:lnTo>
                    <a:lnTo>
                      <a:pt x="1709928" y="406401"/>
                    </a:lnTo>
                    <a:lnTo>
                      <a:pt x="1709928" y="81281"/>
                    </a:lnTo>
                    <a:lnTo>
                      <a:pt x="1703532" y="49667"/>
                    </a:lnTo>
                    <a:lnTo>
                      <a:pt x="1686099" y="23828"/>
                    </a:lnTo>
                    <a:lnTo>
                      <a:pt x="1660261" y="6395"/>
                    </a:lnTo>
                    <a:lnTo>
                      <a:pt x="1628648" y="0"/>
                    </a:lnTo>
                    <a:close/>
                  </a:path>
                </a:pathLst>
              </a:custGeom>
              <a:solidFill>
                <a:srgbClr val="FFFFC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6" name="object 74">
                <a:extLst>
                  <a:ext uri="{FF2B5EF4-FFF2-40B4-BE49-F238E27FC236}">
                    <a16:creationId xmlns:a16="http://schemas.microsoft.com/office/drawing/2014/main" id="{3287F40F-DC7F-4181-990F-7B85AFF25E10}"/>
                  </a:ext>
                </a:extLst>
              </p:cNvPr>
              <p:cNvSpPr/>
              <p:nvPr/>
            </p:nvSpPr>
            <p:spPr>
              <a:xfrm>
                <a:off x="6565392" y="5522975"/>
                <a:ext cx="1710055" cy="487680"/>
              </a:xfrm>
              <a:custGeom>
                <a:avLst/>
                <a:gdLst/>
                <a:ahLst/>
                <a:cxnLst/>
                <a:rect l="l" t="t" r="r" b="b"/>
                <a:pathLst>
                  <a:path w="1710054" h="487679">
                    <a:moveTo>
                      <a:pt x="0" y="81281"/>
                    </a:moveTo>
                    <a:lnTo>
                      <a:pt x="6395" y="49667"/>
                    </a:lnTo>
                    <a:lnTo>
                      <a:pt x="23828" y="23828"/>
                    </a:lnTo>
                    <a:lnTo>
                      <a:pt x="49666" y="6395"/>
                    </a:lnTo>
                    <a:lnTo>
                      <a:pt x="81280" y="0"/>
                    </a:lnTo>
                    <a:lnTo>
                      <a:pt x="1628648" y="0"/>
                    </a:lnTo>
                    <a:lnTo>
                      <a:pt x="1660261" y="6395"/>
                    </a:lnTo>
                    <a:lnTo>
                      <a:pt x="1686099" y="23828"/>
                    </a:lnTo>
                    <a:lnTo>
                      <a:pt x="1703532" y="49667"/>
                    </a:lnTo>
                    <a:lnTo>
                      <a:pt x="1709928" y="81281"/>
                    </a:lnTo>
                    <a:lnTo>
                      <a:pt x="1709928" y="406401"/>
                    </a:lnTo>
                    <a:lnTo>
                      <a:pt x="1703532" y="438039"/>
                    </a:lnTo>
                    <a:lnTo>
                      <a:pt x="1686099" y="463875"/>
                    </a:lnTo>
                    <a:lnTo>
                      <a:pt x="1660261" y="481294"/>
                    </a:lnTo>
                    <a:lnTo>
                      <a:pt x="1628648" y="487681"/>
                    </a:lnTo>
                    <a:lnTo>
                      <a:pt x="81280" y="487681"/>
                    </a:lnTo>
                    <a:lnTo>
                      <a:pt x="49666" y="481294"/>
                    </a:lnTo>
                    <a:lnTo>
                      <a:pt x="23828" y="463875"/>
                    </a:lnTo>
                    <a:lnTo>
                      <a:pt x="6395" y="438039"/>
                    </a:lnTo>
                    <a:lnTo>
                      <a:pt x="0" y="406401"/>
                    </a:lnTo>
                    <a:lnTo>
                      <a:pt x="0" y="81281"/>
                    </a:lnTo>
                    <a:close/>
                  </a:path>
                </a:pathLst>
              </a:custGeom>
              <a:ln w="9144">
                <a:solidFill>
                  <a:srgbClr val="BB791C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2" name="object 75">
              <a:extLst>
                <a:ext uri="{FF2B5EF4-FFF2-40B4-BE49-F238E27FC236}">
                  <a16:creationId xmlns:a16="http://schemas.microsoft.com/office/drawing/2014/main" id="{01B5C844-6341-4ECA-8D98-07176B9EBAED}"/>
                </a:ext>
              </a:extLst>
            </p:cNvPr>
            <p:cNvSpPr txBox="1"/>
            <p:nvPr/>
          </p:nvSpPr>
          <p:spPr>
            <a:xfrm>
              <a:off x="1986788" y="4755641"/>
              <a:ext cx="89535" cy="17780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000" spc="-135" dirty="0">
                  <a:solidFill>
                    <a:srgbClr val="FFFFFF"/>
                  </a:solidFill>
                  <a:latin typeface="DejaVu Sans"/>
                  <a:cs typeface="DejaVu Sans"/>
                </a:rPr>
                <a:t>1</a:t>
              </a:r>
              <a:endParaRPr sz="1000">
                <a:latin typeface="DejaVu Sans"/>
                <a:cs typeface="DejaVu Sans"/>
              </a:endParaRPr>
            </a:p>
          </p:txBody>
        </p:sp>
        <p:sp>
          <p:nvSpPr>
            <p:cNvPr id="33" name="object 76">
              <a:extLst>
                <a:ext uri="{FF2B5EF4-FFF2-40B4-BE49-F238E27FC236}">
                  <a16:creationId xmlns:a16="http://schemas.microsoft.com/office/drawing/2014/main" id="{F44501F6-B8F5-4C9B-B226-26B9E4CADA69}"/>
                </a:ext>
              </a:extLst>
            </p:cNvPr>
            <p:cNvSpPr txBox="1"/>
            <p:nvPr/>
          </p:nvSpPr>
          <p:spPr>
            <a:xfrm>
              <a:off x="367590" y="2853943"/>
              <a:ext cx="5483225" cy="1904364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3459479">
                <a:lnSpc>
                  <a:spcPct val="100000"/>
                </a:lnSpc>
                <a:spcBef>
                  <a:spcPts val="95"/>
                </a:spcBef>
              </a:pPr>
              <a:r>
                <a:rPr sz="1000" spc="-135" dirty="0">
                  <a:solidFill>
                    <a:srgbClr val="FFFFFF"/>
                  </a:solidFill>
                  <a:latin typeface="DejaVu Sans"/>
                  <a:cs typeface="DejaVu Sans"/>
                </a:rPr>
                <a:t>2 </a:t>
              </a:r>
              <a:r>
                <a:rPr sz="1000" spc="-60" dirty="0">
                  <a:latin typeface="DejaVu Sans"/>
                  <a:cs typeface="DejaVu Sans"/>
                </a:rPr>
                <a:t>Dial</a:t>
              </a:r>
              <a:r>
                <a:rPr sz="1000" dirty="0">
                  <a:latin typeface="DejaVu Sans"/>
                  <a:cs typeface="DejaVu Sans"/>
                </a:rPr>
                <a:t> </a:t>
              </a:r>
              <a:r>
                <a:rPr sz="1000" spc="-90" dirty="0">
                  <a:latin typeface="DejaVu Sans"/>
                  <a:cs typeface="DejaVu Sans"/>
                </a:rPr>
                <a:t>1001</a:t>
              </a:r>
              <a:endParaRPr sz="1000" dirty="0">
                <a:latin typeface="DejaVu Sans"/>
                <a:cs typeface="DejaVu Sans"/>
              </a:endParaRPr>
            </a:p>
            <a:p>
              <a:pPr>
                <a:lnSpc>
                  <a:spcPct val="100000"/>
                </a:lnSpc>
                <a:spcBef>
                  <a:spcPts val="10"/>
                </a:spcBef>
              </a:pPr>
              <a:endParaRPr sz="1400" dirty="0">
                <a:latin typeface="DejaVu Sans"/>
                <a:cs typeface="DejaVu Sans"/>
              </a:endParaRPr>
            </a:p>
            <a:p>
              <a:pPr marL="3634740">
                <a:lnSpc>
                  <a:spcPct val="100000"/>
                </a:lnSpc>
              </a:pPr>
              <a:r>
                <a:rPr sz="1500" spc="-202" baseline="2777" dirty="0">
                  <a:solidFill>
                    <a:srgbClr val="FFFFFF"/>
                  </a:solidFill>
                  <a:latin typeface="DejaVu Sans"/>
                  <a:cs typeface="DejaVu Sans"/>
                </a:rPr>
                <a:t>3 </a:t>
              </a:r>
              <a:r>
                <a:rPr sz="1000" spc="-60" dirty="0">
                  <a:latin typeface="DejaVu Sans"/>
                  <a:cs typeface="DejaVu Sans"/>
                </a:rPr>
                <a:t>Dial </a:t>
              </a:r>
              <a:r>
                <a:rPr sz="1000" spc="-285" dirty="0">
                  <a:latin typeface="DejaVu Sans"/>
                  <a:cs typeface="DejaVu Sans"/>
                </a:rPr>
                <a:t># </a:t>
              </a:r>
              <a:r>
                <a:rPr sz="1000" spc="-90" dirty="0">
                  <a:latin typeface="DejaVu Sans"/>
                  <a:cs typeface="DejaVu Sans"/>
                </a:rPr>
                <a:t>to </a:t>
              </a:r>
              <a:r>
                <a:rPr sz="1000" spc="-85" dirty="0">
                  <a:latin typeface="DejaVu Sans"/>
                  <a:cs typeface="DejaVu Sans"/>
                </a:rPr>
                <a:t>enter </a:t>
              </a:r>
              <a:r>
                <a:rPr sz="1000" spc="-65" dirty="0">
                  <a:latin typeface="DejaVu Sans"/>
                  <a:cs typeface="DejaVu Sans"/>
                </a:rPr>
                <a:t>Barge </a:t>
              </a:r>
              <a:r>
                <a:rPr sz="1000" spc="-50" dirty="0">
                  <a:latin typeface="DejaVu Sans"/>
                  <a:cs typeface="DejaVu Sans"/>
                </a:rPr>
                <a:t>In</a:t>
              </a:r>
              <a:r>
                <a:rPr sz="1000" spc="-5" dirty="0">
                  <a:latin typeface="DejaVu Sans"/>
                  <a:cs typeface="DejaVu Sans"/>
                </a:rPr>
                <a:t> </a:t>
              </a:r>
              <a:r>
                <a:rPr sz="1000" spc="-120" dirty="0">
                  <a:latin typeface="DejaVu Sans"/>
                  <a:cs typeface="DejaVu Sans"/>
                </a:rPr>
                <a:t>room</a:t>
              </a:r>
              <a:endParaRPr sz="1000" dirty="0">
                <a:latin typeface="DejaVu Sans"/>
                <a:cs typeface="DejaVu Sans"/>
              </a:endParaRPr>
            </a:p>
            <a:p>
              <a:pPr marL="3674745" marR="969010">
                <a:lnSpc>
                  <a:spcPct val="100000"/>
                </a:lnSpc>
                <a:spcBef>
                  <a:spcPts val="965"/>
                </a:spcBef>
              </a:pPr>
              <a:r>
                <a:rPr sz="800" b="1" spc="-75" dirty="0">
                  <a:latin typeface="DejaVu Serif"/>
                  <a:cs typeface="DejaVu Serif"/>
                </a:rPr>
                <a:t>BUSY </a:t>
              </a:r>
              <a:r>
                <a:rPr sz="800" b="1" spc="-30" dirty="0">
                  <a:latin typeface="DejaVu Serif"/>
                  <a:cs typeface="DejaVu Serif"/>
                </a:rPr>
                <a:t>: </a:t>
              </a:r>
              <a:r>
                <a:rPr sz="800" b="1" spc="-70" dirty="0">
                  <a:latin typeface="DejaVu Serif"/>
                  <a:cs typeface="DejaVu Serif"/>
                </a:rPr>
                <a:t>STA </a:t>
              </a:r>
              <a:r>
                <a:rPr sz="800" b="1" spc="-160" dirty="0">
                  <a:latin typeface="DejaVu Serif"/>
                  <a:cs typeface="DejaVu Serif"/>
                </a:rPr>
                <a:t>1001  </a:t>
              </a:r>
              <a:r>
                <a:rPr sz="800" b="1" spc="-145" dirty="0">
                  <a:latin typeface="DejaVu Serif"/>
                  <a:cs typeface="DejaVu Serif"/>
                </a:rPr>
                <a:t>WITH</a:t>
              </a:r>
              <a:r>
                <a:rPr sz="800" b="1" spc="-50" dirty="0">
                  <a:latin typeface="DejaVu Serif"/>
                  <a:cs typeface="DejaVu Serif"/>
                </a:rPr>
                <a:t> </a:t>
              </a:r>
              <a:r>
                <a:rPr sz="800" b="1" spc="-114" dirty="0">
                  <a:latin typeface="DejaVu Serif"/>
                  <a:cs typeface="DejaVu Serif"/>
                </a:rPr>
                <a:t>1000</a:t>
              </a:r>
              <a:endParaRPr sz="800" dirty="0">
                <a:latin typeface="DejaVu Serif"/>
                <a:cs typeface="DejaVu Serif"/>
              </a:endParaRPr>
            </a:p>
            <a:p>
              <a:pPr marL="3674745">
                <a:lnSpc>
                  <a:spcPct val="100000"/>
                </a:lnSpc>
              </a:pPr>
              <a:r>
                <a:rPr sz="800" b="1" spc="-110" dirty="0">
                  <a:latin typeface="DejaVu Serif"/>
                  <a:cs typeface="DejaVu Serif"/>
                </a:rPr>
                <a:t>[MSG] CAMP-ON(*) </a:t>
              </a:r>
              <a:r>
                <a:rPr sz="800" b="1" spc="-45" dirty="0">
                  <a:latin typeface="DejaVu Serif"/>
                  <a:cs typeface="DejaVu Serif"/>
                </a:rPr>
                <a:t>FLASH</a:t>
              </a:r>
              <a:r>
                <a:rPr sz="800" b="1" spc="-45" dirty="0">
                  <a:latin typeface="DejaVu Sans"/>
                  <a:cs typeface="DejaVu Sans"/>
                </a:rPr>
                <a:t>▶</a:t>
              </a:r>
              <a:endParaRPr sz="800" dirty="0">
                <a:latin typeface="DejaVu Sans"/>
                <a:cs typeface="DejaVu Sans"/>
              </a:endParaRPr>
            </a:p>
            <a:p>
              <a:pPr marL="2924810">
                <a:lnSpc>
                  <a:spcPct val="100000"/>
                </a:lnSpc>
                <a:spcBef>
                  <a:spcPts val="869"/>
                </a:spcBef>
              </a:pPr>
              <a:r>
                <a:rPr sz="1800" spc="-97" baseline="18518" dirty="0">
                  <a:latin typeface="DejaVu Sans"/>
                  <a:cs typeface="DejaVu Sans"/>
                </a:rPr>
                <a:t>STA1002 </a:t>
              </a:r>
              <a:r>
                <a:rPr sz="1200" spc="-50" dirty="0">
                  <a:latin typeface="DejaVu Sans"/>
                  <a:cs typeface="DejaVu Sans"/>
                </a:rPr>
                <a:t>[MUTE] </a:t>
              </a:r>
              <a:r>
                <a:rPr sz="1200" spc="-105" dirty="0">
                  <a:latin typeface="DejaVu Sans"/>
                  <a:cs typeface="DejaVu Sans"/>
                </a:rPr>
                <a:t>button </a:t>
              </a:r>
              <a:r>
                <a:rPr sz="1200" spc="-50" dirty="0">
                  <a:latin typeface="DejaVu Sans"/>
                  <a:cs typeface="DejaVu Sans"/>
                </a:rPr>
                <a:t>is</a:t>
              </a:r>
              <a:r>
                <a:rPr sz="1200" spc="-85" dirty="0">
                  <a:latin typeface="DejaVu Sans"/>
                  <a:cs typeface="DejaVu Sans"/>
                </a:rPr>
                <a:t> </a:t>
              </a:r>
              <a:r>
                <a:rPr sz="1200" spc="-95" dirty="0">
                  <a:latin typeface="DejaVu Sans"/>
                  <a:cs typeface="DejaVu Sans"/>
                </a:rPr>
                <a:t>activated</a:t>
              </a:r>
              <a:endParaRPr sz="1200" dirty="0">
                <a:latin typeface="DejaVu Sans"/>
                <a:cs typeface="DejaVu Sans"/>
              </a:endParaRPr>
            </a:p>
            <a:p>
              <a:pPr marL="324485" indent="-287020">
                <a:lnSpc>
                  <a:spcPct val="100000"/>
                </a:lnSpc>
                <a:spcBef>
                  <a:spcPts val="550"/>
                </a:spcBef>
                <a:buChar char="▪"/>
                <a:tabLst>
                  <a:tab pos="324485" algn="l"/>
                  <a:tab pos="325120" algn="l"/>
                </a:tabLst>
              </a:pPr>
              <a:r>
                <a:rPr sz="1600" spc="-125" dirty="0">
                  <a:latin typeface="DejaVu Sans"/>
                  <a:cs typeface="DejaVu Sans"/>
                </a:rPr>
                <a:t>Intercom </a:t>
              </a:r>
              <a:r>
                <a:rPr sz="1600" spc="-114" dirty="0">
                  <a:latin typeface="DejaVu Sans"/>
                  <a:cs typeface="DejaVu Sans"/>
                </a:rPr>
                <a:t>busy </a:t>
              </a:r>
              <a:r>
                <a:rPr sz="1600" spc="-100" dirty="0">
                  <a:latin typeface="DejaVu Sans"/>
                  <a:cs typeface="DejaVu Sans"/>
                </a:rPr>
                <a:t>service </a:t>
              </a:r>
              <a:r>
                <a:rPr sz="1600" spc="85" dirty="0">
                  <a:latin typeface="DejaVu Sans"/>
                  <a:cs typeface="DejaVu Sans"/>
                </a:rPr>
                <a:t>– </a:t>
              </a:r>
              <a:r>
                <a:rPr sz="1600" spc="-100" dirty="0">
                  <a:latin typeface="DejaVu Sans"/>
                  <a:cs typeface="DejaVu Sans"/>
                </a:rPr>
                <a:t>Barge </a:t>
              </a:r>
              <a:r>
                <a:rPr sz="1600" spc="-80" dirty="0">
                  <a:latin typeface="DejaVu Sans"/>
                  <a:cs typeface="DejaVu Sans"/>
                </a:rPr>
                <a:t>In</a:t>
              </a:r>
              <a:r>
                <a:rPr sz="1600" spc="175" dirty="0">
                  <a:latin typeface="DejaVu Sans"/>
                  <a:cs typeface="DejaVu Sans"/>
                </a:rPr>
                <a:t> </a:t>
              </a:r>
              <a:r>
                <a:rPr sz="1600" spc="-95" dirty="0">
                  <a:latin typeface="DejaVu Sans"/>
                  <a:cs typeface="DejaVu Sans"/>
                </a:rPr>
                <a:t>(Conference)</a:t>
              </a:r>
              <a:endParaRPr sz="1600" dirty="0">
                <a:latin typeface="DejaVu Sans"/>
                <a:cs typeface="DejaVu Sans"/>
              </a:endParaRPr>
            </a:p>
            <a:p>
              <a:pPr marL="381635">
                <a:lnSpc>
                  <a:spcPct val="100000"/>
                </a:lnSpc>
                <a:spcBef>
                  <a:spcPts val="695"/>
                </a:spcBef>
                <a:tabLst>
                  <a:tab pos="2484120" algn="l"/>
                </a:tabLst>
              </a:pPr>
              <a:r>
                <a:rPr sz="1200" spc="-65" dirty="0">
                  <a:latin typeface="DejaVu Sans"/>
                  <a:cs typeface="DejaVu Sans"/>
                </a:rPr>
                <a:t>STA1000	STA1001</a:t>
              </a:r>
              <a:endParaRPr sz="1200" dirty="0">
                <a:latin typeface="DejaVu Sans"/>
                <a:cs typeface="DejaVu Sans"/>
              </a:endParaRPr>
            </a:p>
          </p:txBody>
        </p:sp>
        <p:sp>
          <p:nvSpPr>
            <p:cNvPr id="34" name="object 77">
              <a:extLst>
                <a:ext uri="{FF2B5EF4-FFF2-40B4-BE49-F238E27FC236}">
                  <a16:creationId xmlns:a16="http://schemas.microsoft.com/office/drawing/2014/main" id="{5D7F6777-FE0E-4D75-A10D-99A4FBC0A49B}"/>
                </a:ext>
              </a:extLst>
            </p:cNvPr>
            <p:cNvSpPr/>
            <p:nvPr/>
          </p:nvSpPr>
          <p:spPr>
            <a:xfrm>
              <a:off x="3781044" y="4997196"/>
              <a:ext cx="156972" cy="156972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78">
              <a:extLst>
                <a:ext uri="{FF2B5EF4-FFF2-40B4-BE49-F238E27FC236}">
                  <a16:creationId xmlns:a16="http://schemas.microsoft.com/office/drawing/2014/main" id="{47E4B599-2DEE-4CC1-A455-6B569A1A27BD}"/>
                </a:ext>
              </a:extLst>
            </p:cNvPr>
            <p:cNvSpPr/>
            <p:nvPr/>
          </p:nvSpPr>
          <p:spPr>
            <a:xfrm>
              <a:off x="3956304" y="5352288"/>
              <a:ext cx="155448" cy="155448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79">
              <a:extLst>
                <a:ext uri="{FF2B5EF4-FFF2-40B4-BE49-F238E27FC236}">
                  <a16:creationId xmlns:a16="http://schemas.microsoft.com/office/drawing/2014/main" id="{4A6B9EE1-AE06-437B-930F-FE762813E9C2}"/>
                </a:ext>
              </a:extLst>
            </p:cNvPr>
            <p:cNvSpPr txBox="1"/>
            <p:nvPr/>
          </p:nvSpPr>
          <p:spPr>
            <a:xfrm>
              <a:off x="6662166" y="5313423"/>
              <a:ext cx="1729105" cy="62103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95885">
                <a:lnSpc>
                  <a:spcPct val="100000"/>
                </a:lnSpc>
                <a:spcBef>
                  <a:spcPts val="95"/>
                </a:spcBef>
              </a:pPr>
              <a:r>
                <a:rPr sz="1000" spc="-60" dirty="0">
                  <a:latin typeface="DejaVu Sans"/>
                  <a:cs typeface="DejaVu Sans"/>
                </a:rPr>
                <a:t>Dial </a:t>
              </a:r>
              <a:r>
                <a:rPr sz="1000" spc="-285" dirty="0">
                  <a:latin typeface="DejaVu Sans"/>
                  <a:cs typeface="DejaVu Sans"/>
                </a:rPr>
                <a:t># </a:t>
              </a:r>
              <a:r>
                <a:rPr sz="1000" spc="-90" dirty="0">
                  <a:latin typeface="DejaVu Sans"/>
                  <a:cs typeface="DejaVu Sans"/>
                </a:rPr>
                <a:t>to </a:t>
              </a:r>
              <a:r>
                <a:rPr sz="1000" spc="-85" dirty="0">
                  <a:latin typeface="DejaVu Sans"/>
                  <a:cs typeface="DejaVu Sans"/>
                </a:rPr>
                <a:t>enter </a:t>
              </a:r>
              <a:r>
                <a:rPr sz="1000" spc="-65" dirty="0">
                  <a:latin typeface="DejaVu Sans"/>
                  <a:cs typeface="DejaVu Sans"/>
                </a:rPr>
                <a:t>Barge </a:t>
              </a:r>
              <a:r>
                <a:rPr sz="1000" spc="-50" dirty="0">
                  <a:latin typeface="DejaVu Sans"/>
                  <a:cs typeface="DejaVu Sans"/>
                </a:rPr>
                <a:t>In</a:t>
              </a:r>
              <a:r>
                <a:rPr sz="1000" spc="-105" dirty="0">
                  <a:latin typeface="DejaVu Sans"/>
                  <a:cs typeface="DejaVu Sans"/>
                </a:rPr>
                <a:t> </a:t>
              </a:r>
              <a:r>
                <a:rPr sz="1000" spc="-165" dirty="0">
                  <a:latin typeface="DejaVu Sans"/>
                  <a:cs typeface="DejaVu Sans"/>
                </a:rPr>
                <a:t>room</a:t>
              </a:r>
              <a:endParaRPr sz="1000">
                <a:latin typeface="DejaVu Sans"/>
                <a:cs typeface="DejaVu Sans"/>
              </a:endParaRPr>
            </a:p>
            <a:p>
              <a:pPr marL="12700" marR="877569">
                <a:lnSpc>
                  <a:spcPct val="100000"/>
                </a:lnSpc>
                <a:spcBef>
                  <a:spcPts val="610"/>
                </a:spcBef>
              </a:pPr>
              <a:r>
                <a:rPr sz="800" b="1" spc="-75" dirty="0">
                  <a:latin typeface="DejaVu Serif"/>
                  <a:cs typeface="DejaVu Serif"/>
                </a:rPr>
                <a:t>BUSY </a:t>
              </a:r>
              <a:r>
                <a:rPr sz="800" b="1" spc="-30" dirty="0">
                  <a:latin typeface="DejaVu Serif"/>
                  <a:cs typeface="DejaVu Serif"/>
                </a:rPr>
                <a:t>: </a:t>
              </a:r>
              <a:r>
                <a:rPr sz="800" b="1" spc="-70" dirty="0">
                  <a:latin typeface="DejaVu Serif"/>
                  <a:cs typeface="DejaVu Serif"/>
                </a:rPr>
                <a:t>STA </a:t>
              </a:r>
              <a:r>
                <a:rPr sz="800" b="1" spc="-160" dirty="0">
                  <a:latin typeface="DejaVu Serif"/>
                  <a:cs typeface="DejaVu Serif"/>
                </a:rPr>
                <a:t>1001  </a:t>
              </a:r>
              <a:r>
                <a:rPr sz="800" b="1" spc="-145" dirty="0">
                  <a:latin typeface="DejaVu Serif"/>
                  <a:cs typeface="DejaVu Serif"/>
                </a:rPr>
                <a:t>WITH</a:t>
              </a:r>
              <a:r>
                <a:rPr sz="800" b="1" spc="-50" dirty="0">
                  <a:latin typeface="DejaVu Serif"/>
                  <a:cs typeface="DejaVu Serif"/>
                </a:rPr>
                <a:t> </a:t>
              </a:r>
              <a:r>
                <a:rPr sz="800" b="1" spc="-114" dirty="0">
                  <a:latin typeface="DejaVu Serif"/>
                  <a:cs typeface="DejaVu Serif"/>
                </a:rPr>
                <a:t>1000</a:t>
              </a:r>
              <a:endParaRPr sz="800">
                <a:latin typeface="DejaVu Serif"/>
                <a:cs typeface="DejaVu Serif"/>
              </a:endParaRPr>
            </a:p>
            <a:p>
              <a:pPr marL="12700">
                <a:lnSpc>
                  <a:spcPct val="100000"/>
                </a:lnSpc>
              </a:pPr>
              <a:r>
                <a:rPr sz="800" b="1" spc="-110" dirty="0">
                  <a:latin typeface="DejaVu Serif"/>
                  <a:cs typeface="DejaVu Serif"/>
                </a:rPr>
                <a:t>[MSG] CAMP-ON(*) </a:t>
              </a:r>
              <a:r>
                <a:rPr sz="800" b="1" spc="-45" dirty="0">
                  <a:latin typeface="DejaVu Serif"/>
                  <a:cs typeface="DejaVu Serif"/>
                </a:rPr>
                <a:t>FLASH</a:t>
              </a:r>
              <a:r>
                <a:rPr sz="800" b="1" spc="-45" dirty="0">
                  <a:latin typeface="DejaVu Sans"/>
                  <a:cs typeface="DejaVu Sans"/>
                </a:rPr>
                <a:t>▶</a:t>
              </a:r>
              <a:endParaRPr sz="800">
                <a:latin typeface="DejaVu Sans"/>
                <a:cs typeface="DejaVu Sans"/>
              </a:endParaRPr>
            </a:p>
          </p:txBody>
        </p:sp>
        <p:grpSp>
          <p:nvGrpSpPr>
            <p:cNvPr id="37" name="object 80">
              <a:extLst>
                <a:ext uri="{FF2B5EF4-FFF2-40B4-BE49-F238E27FC236}">
                  <a16:creationId xmlns:a16="http://schemas.microsoft.com/office/drawing/2014/main" id="{54565B12-C610-47DD-B8F2-7FACA2D804EF}"/>
                </a:ext>
              </a:extLst>
            </p:cNvPr>
            <p:cNvGrpSpPr/>
            <p:nvPr/>
          </p:nvGrpSpPr>
          <p:grpSpPr>
            <a:xfrm>
              <a:off x="3353561" y="4858511"/>
              <a:ext cx="3348990" cy="649605"/>
              <a:chOff x="3353561" y="4858511"/>
              <a:chExt cx="3348990" cy="649605"/>
            </a:xfrm>
          </p:grpSpPr>
          <p:sp>
            <p:nvSpPr>
              <p:cNvPr id="50" name="object 81">
                <a:extLst>
                  <a:ext uri="{FF2B5EF4-FFF2-40B4-BE49-F238E27FC236}">
                    <a16:creationId xmlns:a16="http://schemas.microsoft.com/office/drawing/2014/main" id="{7D1950BD-1273-4D68-AE54-B93605E404C9}"/>
                  </a:ext>
                </a:extLst>
              </p:cNvPr>
              <p:cNvSpPr/>
              <p:nvPr/>
            </p:nvSpPr>
            <p:spPr>
              <a:xfrm>
                <a:off x="3353562" y="4901691"/>
                <a:ext cx="2997200" cy="555625"/>
              </a:xfrm>
              <a:custGeom>
                <a:avLst/>
                <a:gdLst/>
                <a:ahLst/>
                <a:cxnLst/>
                <a:rect l="l" t="t" r="r" b="b"/>
                <a:pathLst>
                  <a:path w="2997200" h="555625">
                    <a:moveTo>
                      <a:pt x="342633" y="74168"/>
                    </a:moveTo>
                    <a:lnTo>
                      <a:pt x="86868" y="74168"/>
                    </a:lnTo>
                    <a:lnTo>
                      <a:pt x="86868" y="45212"/>
                    </a:lnTo>
                    <a:lnTo>
                      <a:pt x="0" y="88646"/>
                    </a:lnTo>
                    <a:lnTo>
                      <a:pt x="86868" y="132080"/>
                    </a:lnTo>
                    <a:lnTo>
                      <a:pt x="86868" y="103124"/>
                    </a:lnTo>
                    <a:lnTo>
                      <a:pt x="342633" y="103124"/>
                    </a:lnTo>
                    <a:lnTo>
                      <a:pt x="342633" y="74168"/>
                    </a:lnTo>
                    <a:close/>
                  </a:path>
                  <a:path w="2997200" h="555625">
                    <a:moveTo>
                      <a:pt x="2996946" y="469138"/>
                    </a:moveTo>
                    <a:lnTo>
                      <a:pt x="2967990" y="468591"/>
                    </a:lnTo>
                    <a:lnTo>
                      <a:pt x="2976372" y="508"/>
                    </a:lnTo>
                    <a:lnTo>
                      <a:pt x="2947416" y="0"/>
                    </a:lnTo>
                    <a:lnTo>
                      <a:pt x="2939034" y="468045"/>
                    </a:lnTo>
                    <a:lnTo>
                      <a:pt x="2910078" y="467487"/>
                    </a:lnTo>
                    <a:lnTo>
                      <a:pt x="2951988" y="555117"/>
                    </a:lnTo>
                    <a:lnTo>
                      <a:pt x="2989707" y="482981"/>
                    </a:lnTo>
                    <a:lnTo>
                      <a:pt x="2996946" y="469138"/>
                    </a:lnTo>
                    <a:close/>
                  </a:path>
                </a:pathLst>
              </a:custGeom>
              <a:solidFill>
                <a:srgbClr val="001F5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1" name="object 82">
                <a:extLst>
                  <a:ext uri="{FF2B5EF4-FFF2-40B4-BE49-F238E27FC236}">
                    <a16:creationId xmlns:a16="http://schemas.microsoft.com/office/drawing/2014/main" id="{3CA14A74-C5AB-4AF6-8986-ABAA3B8A19C3}"/>
                  </a:ext>
                </a:extLst>
              </p:cNvPr>
              <p:cNvSpPr/>
              <p:nvPr/>
            </p:nvSpPr>
            <p:spPr>
              <a:xfrm>
                <a:off x="6394704" y="4971287"/>
                <a:ext cx="155448" cy="155448"/>
              </a:xfrm>
              <a:prstGeom prst="rect">
                <a:avLst/>
              </a:prstGeom>
              <a:blipFill>
                <a:blip r:embed="rId2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2" name="object 83">
                <a:extLst>
                  <a:ext uri="{FF2B5EF4-FFF2-40B4-BE49-F238E27FC236}">
                    <a16:creationId xmlns:a16="http://schemas.microsoft.com/office/drawing/2014/main" id="{91078237-9454-48C3-8350-9812601E762E}"/>
                  </a:ext>
                </a:extLst>
              </p:cNvPr>
              <p:cNvSpPr/>
              <p:nvPr/>
            </p:nvSpPr>
            <p:spPr>
              <a:xfrm>
                <a:off x="3353561" y="4858511"/>
                <a:ext cx="2971800" cy="86995"/>
              </a:xfrm>
              <a:custGeom>
                <a:avLst/>
                <a:gdLst/>
                <a:ahLst/>
                <a:cxnLst/>
                <a:rect l="l" t="t" r="r" b="b"/>
                <a:pathLst>
                  <a:path w="2971800" h="86995">
                    <a:moveTo>
                      <a:pt x="86868" y="0"/>
                    </a:moveTo>
                    <a:lnTo>
                      <a:pt x="0" y="43434"/>
                    </a:lnTo>
                    <a:lnTo>
                      <a:pt x="86868" y="86868"/>
                    </a:lnTo>
                    <a:lnTo>
                      <a:pt x="86868" y="57913"/>
                    </a:lnTo>
                    <a:lnTo>
                      <a:pt x="72390" y="57913"/>
                    </a:lnTo>
                    <a:lnTo>
                      <a:pt x="72390" y="28956"/>
                    </a:lnTo>
                    <a:lnTo>
                      <a:pt x="86868" y="28956"/>
                    </a:lnTo>
                    <a:lnTo>
                      <a:pt x="86868" y="0"/>
                    </a:lnTo>
                    <a:close/>
                  </a:path>
                  <a:path w="2971800" h="86995">
                    <a:moveTo>
                      <a:pt x="86868" y="28956"/>
                    </a:moveTo>
                    <a:lnTo>
                      <a:pt x="72390" y="28956"/>
                    </a:lnTo>
                    <a:lnTo>
                      <a:pt x="72390" y="57913"/>
                    </a:lnTo>
                    <a:lnTo>
                      <a:pt x="86868" y="57913"/>
                    </a:lnTo>
                    <a:lnTo>
                      <a:pt x="86868" y="28956"/>
                    </a:lnTo>
                    <a:close/>
                  </a:path>
                  <a:path w="2971800" h="86995">
                    <a:moveTo>
                      <a:pt x="2971800" y="28956"/>
                    </a:moveTo>
                    <a:lnTo>
                      <a:pt x="86868" y="28956"/>
                    </a:lnTo>
                    <a:lnTo>
                      <a:pt x="86868" y="57913"/>
                    </a:lnTo>
                    <a:lnTo>
                      <a:pt x="2971800" y="57913"/>
                    </a:lnTo>
                    <a:lnTo>
                      <a:pt x="2971800" y="28956"/>
                    </a:lnTo>
                    <a:close/>
                  </a:path>
                </a:pathLst>
              </a:custGeom>
              <a:solidFill>
                <a:srgbClr val="001F5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3" name="object 84">
                <a:extLst>
                  <a:ext uri="{FF2B5EF4-FFF2-40B4-BE49-F238E27FC236}">
                    <a16:creationId xmlns:a16="http://schemas.microsoft.com/office/drawing/2014/main" id="{F096644D-21BF-4753-B480-EBA76BFCCCA9}"/>
                  </a:ext>
                </a:extLst>
              </p:cNvPr>
              <p:cNvSpPr/>
              <p:nvPr/>
            </p:nvSpPr>
            <p:spPr>
              <a:xfrm>
                <a:off x="6547104" y="5352287"/>
                <a:ext cx="155448" cy="155448"/>
              </a:xfrm>
              <a:prstGeom prst="rect">
                <a:avLst/>
              </a:prstGeom>
              <a:blipFill>
                <a:blip r:embed="rId2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8" name="object 85">
              <a:extLst>
                <a:ext uri="{FF2B5EF4-FFF2-40B4-BE49-F238E27FC236}">
                  <a16:creationId xmlns:a16="http://schemas.microsoft.com/office/drawing/2014/main" id="{80CFBE5B-8B7F-4921-A038-4A98BFA30861}"/>
                </a:ext>
              </a:extLst>
            </p:cNvPr>
            <p:cNvSpPr txBox="1"/>
            <p:nvPr/>
          </p:nvSpPr>
          <p:spPr>
            <a:xfrm>
              <a:off x="3279775" y="6045197"/>
              <a:ext cx="65341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20" dirty="0">
                  <a:latin typeface="DejaVu Sans"/>
                  <a:cs typeface="DejaVu Sans"/>
                </a:rPr>
                <a:t>S</a:t>
              </a:r>
              <a:r>
                <a:rPr sz="1200" spc="-55" dirty="0">
                  <a:latin typeface="DejaVu Sans"/>
                  <a:cs typeface="DejaVu Sans"/>
                </a:rPr>
                <a:t>T</a:t>
              </a:r>
              <a:r>
                <a:rPr sz="1200" spc="-60" dirty="0">
                  <a:latin typeface="DejaVu Sans"/>
                  <a:cs typeface="DejaVu Sans"/>
                </a:rPr>
                <a:t>A1</a:t>
              </a:r>
              <a:r>
                <a:rPr sz="1200" spc="-100" dirty="0">
                  <a:latin typeface="DejaVu Sans"/>
                  <a:cs typeface="DejaVu Sans"/>
                </a:rPr>
                <a:t>00</a:t>
              </a:r>
              <a:r>
                <a:rPr sz="1200" spc="-95" dirty="0">
                  <a:latin typeface="DejaVu Sans"/>
                  <a:cs typeface="DejaVu Sans"/>
                </a:rPr>
                <a:t>2</a:t>
              </a:r>
              <a:endParaRPr sz="1200">
                <a:latin typeface="DejaVu Sans"/>
                <a:cs typeface="DejaVu Sans"/>
              </a:endParaRPr>
            </a:p>
          </p:txBody>
        </p:sp>
        <p:grpSp>
          <p:nvGrpSpPr>
            <p:cNvPr id="39" name="object 86">
              <a:extLst>
                <a:ext uri="{FF2B5EF4-FFF2-40B4-BE49-F238E27FC236}">
                  <a16:creationId xmlns:a16="http://schemas.microsoft.com/office/drawing/2014/main" id="{3F208FFD-0B3C-4791-8B4C-7BA333BA3FF9}"/>
                </a:ext>
              </a:extLst>
            </p:cNvPr>
            <p:cNvGrpSpPr/>
            <p:nvPr/>
          </p:nvGrpSpPr>
          <p:grpSpPr>
            <a:xfrm>
              <a:off x="6041136" y="5560312"/>
              <a:ext cx="448309" cy="506730"/>
              <a:chOff x="6041136" y="5560312"/>
              <a:chExt cx="448309" cy="506730"/>
            </a:xfrm>
          </p:grpSpPr>
          <p:sp>
            <p:nvSpPr>
              <p:cNvPr id="46" name="object 87">
                <a:extLst>
                  <a:ext uri="{FF2B5EF4-FFF2-40B4-BE49-F238E27FC236}">
                    <a16:creationId xmlns:a16="http://schemas.microsoft.com/office/drawing/2014/main" id="{C25F21C3-2BA6-4A0D-A325-093E936A8173}"/>
                  </a:ext>
                </a:extLst>
              </p:cNvPr>
              <p:cNvSpPr/>
              <p:nvPr/>
            </p:nvSpPr>
            <p:spPr>
              <a:xfrm>
                <a:off x="6373368" y="5768339"/>
                <a:ext cx="70104" cy="121919"/>
              </a:xfrm>
              <a:prstGeom prst="rect">
                <a:avLst/>
              </a:prstGeom>
              <a:blipFill>
                <a:blip r:embed="rId24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7" name="object 88">
                <a:extLst>
                  <a:ext uri="{FF2B5EF4-FFF2-40B4-BE49-F238E27FC236}">
                    <a16:creationId xmlns:a16="http://schemas.microsoft.com/office/drawing/2014/main" id="{90A4C6F1-E9DB-43DF-AFA2-6E6F1B142F99}"/>
                  </a:ext>
                </a:extLst>
              </p:cNvPr>
              <p:cNvSpPr/>
              <p:nvPr/>
            </p:nvSpPr>
            <p:spPr>
              <a:xfrm>
                <a:off x="6041136" y="5560312"/>
                <a:ext cx="448309" cy="506730"/>
              </a:xfrm>
              <a:custGeom>
                <a:avLst/>
                <a:gdLst/>
                <a:ahLst/>
                <a:cxnLst/>
                <a:rect l="l" t="t" r="r" b="b"/>
                <a:pathLst>
                  <a:path w="448310" h="506729">
                    <a:moveTo>
                      <a:pt x="72898" y="505460"/>
                    </a:moveTo>
                    <a:lnTo>
                      <a:pt x="52705" y="505460"/>
                    </a:lnTo>
                    <a:lnTo>
                      <a:pt x="54991" y="506730"/>
                    </a:lnTo>
                    <a:lnTo>
                      <a:pt x="70739" y="506730"/>
                    </a:lnTo>
                    <a:lnTo>
                      <a:pt x="72898" y="505460"/>
                    </a:lnTo>
                    <a:close/>
                  </a:path>
                  <a:path w="448310" h="506729">
                    <a:moveTo>
                      <a:pt x="82423" y="500380"/>
                    </a:moveTo>
                    <a:lnTo>
                      <a:pt x="43561" y="500380"/>
                    </a:lnTo>
                    <a:lnTo>
                      <a:pt x="45085" y="502920"/>
                    </a:lnTo>
                    <a:lnTo>
                      <a:pt x="47371" y="504190"/>
                    </a:lnTo>
                    <a:lnTo>
                      <a:pt x="50038" y="505460"/>
                    </a:lnTo>
                    <a:lnTo>
                      <a:pt x="75692" y="505460"/>
                    </a:lnTo>
                    <a:lnTo>
                      <a:pt x="78359" y="504190"/>
                    </a:lnTo>
                    <a:lnTo>
                      <a:pt x="80645" y="502920"/>
                    </a:lnTo>
                    <a:lnTo>
                      <a:pt x="82423" y="500380"/>
                    </a:lnTo>
                    <a:close/>
                  </a:path>
                  <a:path w="448310" h="506729">
                    <a:moveTo>
                      <a:pt x="55245" y="486410"/>
                    </a:moveTo>
                    <a:lnTo>
                      <a:pt x="30099" y="486410"/>
                    </a:lnTo>
                    <a:lnTo>
                      <a:pt x="30734" y="488950"/>
                    </a:lnTo>
                    <a:lnTo>
                      <a:pt x="31623" y="490220"/>
                    </a:lnTo>
                    <a:lnTo>
                      <a:pt x="33147" y="492760"/>
                    </a:lnTo>
                    <a:lnTo>
                      <a:pt x="35560" y="494030"/>
                    </a:lnTo>
                    <a:lnTo>
                      <a:pt x="36830" y="496570"/>
                    </a:lnTo>
                    <a:lnTo>
                      <a:pt x="38481" y="499110"/>
                    </a:lnTo>
                    <a:lnTo>
                      <a:pt x="40894" y="500380"/>
                    </a:lnTo>
                    <a:lnTo>
                      <a:pt x="84963" y="500380"/>
                    </a:lnTo>
                    <a:lnTo>
                      <a:pt x="87503" y="499110"/>
                    </a:lnTo>
                    <a:lnTo>
                      <a:pt x="89027" y="496570"/>
                    </a:lnTo>
                    <a:lnTo>
                      <a:pt x="90297" y="494030"/>
                    </a:lnTo>
                    <a:lnTo>
                      <a:pt x="92583" y="492760"/>
                    </a:lnTo>
                    <a:lnTo>
                      <a:pt x="94488" y="491490"/>
                    </a:lnTo>
                    <a:lnTo>
                      <a:pt x="95631" y="488950"/>
                    </a:lnTo>
                    <a:lnTo>
                      <a:pt x="61722" y="488950"/>
                    </a:lnTo>
                    <a:lnTo>
                      <a:pt x="60452" y="487680"/>
                    </a:lnTo>
                    <a:lnTo>
                      <a:pt x="56515" y="487680"/>
                    </a:lnTo>
                    <a:lnTo>
                      <a:pt x="55245" y="486410"/>
                    </a:lnTo>
                    <a:close/>
                  </a:path>
                  <a:path w="448310" h="506729">
                    <a:moveTo>
                      <a:pt x="44323" y="421640"/>
                    </a:moveTo>
                    <a:lnTo>
                      <a:pt x="25400" y="421640"/>
                    </a:lnTo>
                    <a:lnTo>
                      <a:pt x="25273" y="422910"/>
                    </a:lnTo>
                    <a:lnTo>
                      <a:pt x="25527" y="425450"/>
                    </a:lnTo>
                    <a:lnTo>
                      <a:pt x="26162" y="426720"/>
                    </a:lnTo>
                    <a:lnTo>
                      <a:pt x="25527" y="429260"/>
                    </a:lnTo>
                    <a:lnTo>
                      <a:pt x="25273" y="430530"/>
                    </a:lnTo>
                    <a:lnTo>
                      <a:pt x="25527" y="433070"/>
                    </a:lnTo>
                    <a:lnTo>
                      <a:pt x="26162" y="434340"/>
                    </a:lnTo>
                    <a:lnTo>
                      <a:pt x="25527" y="436880"/>
                    </a:lnTo>
                    <a:lnTo>
                      <a:pt x="25273" y="438150"/>
                    </a:lnTo>
                    <a:lnTo>
                      <a:pt x="25527" y="440690"/>
                    </a:lnTo>
                    <a:lnTo>
                      <a:pt x="26162" y="443230"/>
                    </a:lnTo>
                    <a:lnTo>
                      <a:pt x="25654" y="444500"/>
                    </a:lnTo>
                    <a:lnTo>
                      <a:pt x="25400" y="445770"/>
                    </a:lnTo>
                    <a:lnTo>
                      <a:pt x="25273" y="447040"/>
                    </a:lnTo>
                    <a:lnTo>
                      <a:pt x="25527" y="448310"/>
                    </a:lnTo>
                    <a:lnTo>
                      <a:pt x="26162" y="450850"/>
                    </a:lnTo>
                    <a:lnTo>
                      <a:pt x="25527" y="452120"/>
                    </a:lnTo>
                    <a:lnTo>
                      <a:pt x="25273" y="454660"/>
                    </a:lnTo>
                    <a:lnTo>
                      <a:pt x="25527" y="455930"/>
                    </a:lnTo>
                    <a:lnTo>
                      <a:pt x="26162" y="458470"/>
                    </a:lnTo>
                    <a:lnTo>
                      <a:pt x="25527" y="461010"/>
                    </a:lnTo>
                    <a:lnTo>
                      <a:pt x="25273" y="462280"/>
                    </a:lnTo>
                    <a:lnTo>
                      <a:pt x="25527" y="464820"/>
                    </a:lnTo>
                    <a:lnTo>
                      <a:pt x="26162" y="466090"/>
                    </a:lnTo>
                    <a:lnTo>
                      <a:pt x="25527" y="468630"/>
                    </a:lnTo>
                    <a:lnTo>
                      <a:pt x="25400" y="471170"/>
                    </a:lnTo>
                    <a:lnTo>
                      <a:pt x="25654" y="473710"/>
                    </a:lnTo>
                    <a:lnTo>
                      <a:pt x="26797" y="476250"/>
                    </a:lnTo>
                    <a:lnTo>
                      <a:pt x="26416" y="478790"/>
                    </a:lnTo>
                    <a:lnTo>
                      <a:pt x="26924" y="481330"/>
                    </a:lnTo>
                    <a:lnTo>
                      <a:pt x="30099" y="491490"/>
                    </a:lnTo>
                    <a:lnTo>
                      <a:pt x="30099" y="486410"/>
                    </a:lnTo>
                    <a:lnTo>
                      <a:pt x="52705" y="486410"/>
                    </a:lnTo>
                    <a:lnTo>
                      <a:pt x="50927" y="483870"/>
                    </a:lnTo>
                    <a:lnTo>
                      <a:pt x="49911" y="482600"/>
                    </a:lnTo>
                    <a:lnTo>
                      <a:pt x="48514" y="482600"/>
                    </a:lnTo>
                    <a:lnTo>
                      <a:pt x="48006" y="481330"/>
                    </a:lnTo>
                    <a:lnTo>
                      <a:pt x="47371" y="480060"/>
                    </a:lnTo>
                    <a:lnTo>
                      <a:pt x="46609" y="478790"/>
                    </a:lnTo>
                    <a:lnTo>
                      <a:pt x="45593" y="477520"/>
                    </a:lnTo>
                    <a:lnTo>
                      <a:pt x="45085" y="474980"/>
                    </a:lnTo>
                    <a:lnTo>
                      <a:pt x="44577" y="473710"/>
                    </a:lnTo>
                    <a:lnTo>
                      <a:pt x="43942" y="472440"/>
                    </a:lnTo>
                    <a:lnTo>
                      <a:pt x="44323" y="469900"/>
                    </a:lnTo>
                    <a:lnTo>
                      <a:pt x="44196" y="468630"/>
                    </a:lnTo>
                    <a:lnTo>
                      <a:pt x="43561" y="466090"/>
                    </a:lnTo>
                    <a:lnTo>
                      <a:pt x="44196" y="464820"/>
                    </a:lnTo>
                    <a:lnTo>
                      <a:pt x="44323" y="462280"/>
                    </a:lnTo>
                    <a:lnTo>
                      <a:pt x="44196" y="461010"/>
                    </a:lnTo>
                    <a:lnTo>
                      <a:pt x="43561" y="458470"/>
                    </a:lnTo>
                    <a:lnTo>
                      <a:pt x="44196" y="455930"/>
                    </a:lnTo>
                    <a:lnTo>
                      <a:pt x="44196" y="452120"/>
                    </a:lnTo>
                    <a:lnTo>
                      <a:pt x="43561" y="450850"/>
                    </a:lnTo>
                    <a:lnTo>
                      <a:pt x="44196" y="448310"/>
                    </a:lnTo>
                    <a:lnTo>
                      <a:pt x="44323" y="447040"/>
                    </a:lnTo>
                    <a:lnTo>
                      <a:pt x="44323" y="445770"/>
                    </a:lnTo>
                    <a:lnTo>
                      <a:pt x="43561" y="443230"/>
                    </a:lnTo>
                    <a:lnTo>
                      <a:pt x="44196" y="440690"/>
                    </a:lnTo>
                    <a:lnTo>
                      <a:pt x="44323" y="438150"/>
                    </a:lnTo>
                    <a:lnTo>
                      <a:pt x="44196" y="436880"/>
                    </a:lnTo>
                    <a:lnTo>
                      <a:pt x="43561" y="434340"/>
                    </a:lnTo>
                    <a:lnTo>
                      <a:pt x="44196" y="433070"/>
                    </a:lnTo>
                    <a:lnTo>
                      <a:pt x="44323" y="430530"/>
                    </a:lnTo>
                    <a:lnTo>
                      <a:pt x="44196" y="429260"/>
                    </a:lnTo>
                    <a:lnTo>
                      <a:pt x="43561" y="426720"/>
                    </a:lnTo>
                    <a:lnTo>
                      <a:pt x="44196" y="425450"/>
                    </a:lnTo>
                    <a:lnTo>
                      <a:pt x="44323" y="422910"/>
                    </a:lnTo>
                    <a:lnTo>
                      <a:pt x="44323" y="421640"/>
                    </a:lnTo>
                    <a:close/>
                  </a:path>
                  <a:path w="448310" h="506729">
                    <a:moveTo>
                      <a:pt x="100965" y="421640"/>
                    </a:moveTo>
                    <a:lnTo>
                      <a:pt x="82169" y="421640"/>
                    </a:lnTo>
                    <a:lnTo>
                      <a:pt x="82042" y="422910"/>
                    </a:lnTo>
                    <a:lnTo>
                      <a:pt x="82296" y="425450"/>
                    </a:lnTo>
                    <a:lnTo>
                      <a:pt x="82804" y="427990"/>
                    </a:lnTo>
                    <a:lnTo>
                      <a:pt x="82296" y="429260"/>
                    </a:lnTo>
                    <a:lnTo>
                      <a:pt x="82042" y="431800"/>
                    </a:lnTo>
                    <a:lnTo>
                      <a:pt x="82804" y="435610"/>
                    </a:lnTo>
                    <a:lnTo>
                      <a:pt x="82296" y="436880"/>
                    </a:lnTo>
                    <a:lnTo>
                      <a:pt x="82042" y="439420"/>
                    </a:lnTo>
                    <a:lnTo>
                      <a:pt x="82296" y="441960"/>
                    </a:lnTo>
                    <a:lnTo>
                      <a:pt x="82931" y="443230"/>
                    </a:lnTo>
                    <a:lnTo>
                      <a:pt x="82423" y="444500"/>
                    </a:lnTo>
                    <a:lnTo>
                      <a:pt x="82169" y="445770"/>
                    </a:lnTo>
                    <a:lnTo>
                      <a:pt x="82169" y="447040"/>
                    </a:lnTo>
                    <a:lnTo>
                      <a:pt x="82042" y="447040"/>
                    </a:lnTo>
                    <a:lnTo>
                      <a:pt x="82296" y="449580"/>
                    </a:lnTo>
                    <a:lnTo>
                      <a:pt x="82804" y="450850"/>
                    </a:lnTo>
                    <a:lnTo>
                      <a:pt x="82042" y="454660"/>
                    </a:lnTo>
                    <a:lnTo>
                      <a:pt x="82296" y="457200"/>
                    </a:lnTo>
                    <a:lnTo>
                      <a:pt x="82804" y="458470"/>
                    </a:lnTo>
                    <a:lnTo>
                      <a:pt x="82296" y="461010"/>
                    </a:lnTo>
                    <a:lnTo>
                      <a:pt x="82042" y="463550"/>
                    </a:lnTo>
                    <a:lnTo>
                      <a:pt x="82804" y="467360"/>
                    </a:lnTo>
                    <a:lnTo>
                      <a:pt x="82296" y="468630"/>
                    </a:lnTo>
                    <a:lnTo>
                      <a:pt x="82042" y="471170"/>
                    </a:lnTo>
                    <a:lnTo>
                      <a:pt x="82296" y="473710"/>
                    </a:lnTo>
                    <a:lnTo>
                      <a:pt x="81661" y="474980"/>
                    </a:lnTo>
                    <a:lnTo>
                      <a:pt x="80899" y="476250"/>
                    </a:lnTo>
                    <a:lnTo>
                      <a:pt x="80645" y="478790"/>
                    </a:lnTo>
                    <a:lnTo>
                      <a:pt x="79502" y="478790"/>
                    </a:lnTo>
                    <a:lnTo>
                      <a:pt x="78740" y="480060"/>
                    </a:lnTo>
                    <a:lnTo>
                      <a:pt x="77470" y="482600"/>
                    </a:lnTo>
                    <a:lnTo>
                      <a:pt x="76200" y="483870"/>
                    </a:lnTo>
                    <a:lnTo>
                      <a:pt x="75311" y="483870"/>
                    </a:lnTo>
                    <a:lnTo>
                      <a:pt x="74041" y="485140"/>
                    </a:lnTo>
                    <a:lnTo>
                      <a:pt x="73279" y="486410"/>
                    </a:lnTo>
                    <a:lnTo>
                      <a:pt x="70612" y="486410"/>
                    </a:lnTo>
                    <a:lnTo>
                      <a:pt x="69469" y="487680"/>
                    </a:lnTo>
                    <a:lnTo>
                      <a:pt x="68199" y="488950"/>
                    </a:lnTo>
                    <a:lnTo>
                      <a:pt x="95631" y="488950"/>
                    </a:lnTo>
                    <a:lnTo>
                      <a:pt x="96139" y="486410"/>
                    </a:lnTo>
                    <a:lnTo>
                      <a:pt x="97917" y="483870"/>
                    </a:lnTo>
                    <a:lnTo>
                      <a:pt x="99060" y="481330"/>
                    </a:lnTo>
                    <a:lnTo>
                      <a:pt x="99568" y="478790"/>
                    </a:lnTo>
                    <a:lnTo>
                      <a:pt x="99314" y="476250"/>
                    </a:lnTo>
                    <a:lnTo>
                      <a:pt x="100457" y="473710"/>
                    </a:lnTo>
                    <a:lnTo>
                      <a:pt x="101092" y="471170"/>
                    </a:lnTo>
                    <a:lnTo>
                      <a:pt x="100965" y="468630"/>
                    </a:lnTo>
                    <a:lnTo>
                      <a:pt x="100330" y="467360"/>
                    </a:lnTo>
                    <a:lnTo>
                      <a:pt x="100965" y="464820"/>
                    </a:lnTo>
                    <a:lnTo>
                      <a:pt x="100965" y="461010"/>
                    </a:lnTo>
                    <a:lnTo>
                      <a:pt x="100330" y="458470"/>
                    </a:lnTo>
                    <a:lnTo>
                      <a:pt x="100965" y="457200"/>
                    </a:lnTo>
                    <a:lnTo>
                      <a:pt x="101092" y="454660"/>
                    </a:lnTo>
                    <a:lnTo>
                      <a:pt x="100965" y="453390"/>
                    </a:lnTo>
                    <a:lnTo>
                      <a:pt x="100330" y="450850"/>
                    </a:lnTo>
                    <a:lnTo>
                      <a:pt x="100965" y="449580"/>
                    </a:lnTo>
                    <a:lnTo>
                      <a:pt x="101092" y="447040"/>
                    </a:lnTo>
                    <a:lnTo>
                      <a:pt x="100965" y="445770"/>
                    </a:lnTo>
                    <a:lnTo>
                      <a:pt x="100584" y="444500"/>
                    </a:lnTo>
                    <a:lnTo>
                      <a:pt x="100330" y="443230"/>
                    </a:lnTo>
                    <a:lnTo>
                      <a:pt x="100965" y="440690"/>
                    </a:lnTo>
                    <a:lnTo>
                      <a:pt x="100965" y="436880"/>
                    </a:lnTo>
                    <a:lnTo>
                      <a:pt x="100330" y="435610"/>
                    </a:lnTo>
                    <a:lnTo>
                      <a:pt x="100965" y="433070"/>
                    </a:lnTo>
                    <a:lnTo>
                      <a:pt x="100965" y="429260"/>
                    </a:lnTo>
                    <a:lnTo>
                      <a:pt x="100330" y="427990"/>
                    </a:lnTo>
                    <a:lnTo>
                      <a:pt x="100965" y="425450"/>
                    </a:lnTo>
                    <a:lnTo>
                      <a:pt x="101092" y="422910"/>
                    </a:lnTo>
                    <a:lnTo>
                      <a:pt x="100965" y="421640"/>
                    </a:lnTo>
                    <a:close/>
                  </a:path>
                  <a:path w="448310" h="506729">
                    <a:moveTo>
                      <a:pt x="448056" y="0"/>
                    </a:moveTo>
                    <a:lnTo>
                      <a:pt x="0" y="0"/>
                    </a:lnTo>
                    <a:lnTo>
                      <a:pt x="0" y="421640"/>
                    </a:lnTo>
                    <a:lnTo>
                      <a:pt x="442595" y="421640"/>
                    </a:lnTo>
                    <a:lnTo>
                      <a:pt x="444754" y="420370"/>
                    </a:lnTo>
                    <a:lnTo>
                      <a:pt x="446405" y="419100"/>
                    </a:lnTo>
                    <a:lnTo>
                      <a:pt x="447548" y="416560"/>
                    </a:lnTo>
                    <a:lnTo>
                      <a:pt x="448056" y="414020"/>
                    </a:lnTo>
                    <a:lnTo>
                      <a:pt x="448056" y="406400"/>
                    </a:lnTo>
                    <a:lnTo>
                      <a:pt x="16002" y="406400"/>
                    </a:lnTo>
                    <a:lnTo>
                      <a:pt x="16002" y="15240"/>
                    </a:lnTo>
                    <a:lnTo>
                      <a:pt x="448056" y="15240"/>
                    </a:lnTo>
                    <a:lnTo>
                      <a:pt x="448056" y="0"/>
                    </a:lnTo>
                    <a:close/>
                  </a:path>
                  <a:path w="448310" h="506729">
                    <a:moveTo>
                      <a:pt x="100711" y="388620"/>
                    </a:moveTo>
                    <a:lnTo>
                      <a:pt x="82296" y="388620"/>
                    </a:lnTo>
                    <a:lnTo>
                      <a:pt x="82042" y="391160"/>
                    </a:lnTo>
                    <a:lnTo>
                      <a:pt x="82296" y="393700"/>
                    </a:lnTo>
                    <a:lnTo>
                      <a:pt x="82804" y="396240"/>
                    </a:lnTo>
                    <a:lnTo>
                      <a:pt x="82296" y="397510"/>
                    </a:lnTo>
                    <a:lnTo>
                      <a:pt x="82042" y="400050"/>
                    </a:lnTo>
                    <a:lnTo>
                      <a:pt x="82804" y="403860"/>
                    </a:lnTo>
                    <a:lnTo>
                      <a:pt x="82169" y="406400"/>
                    </a:lnTo>
                    <a:lnTo>
                      <a:pt x="100965" y="406400"/>
                    </a:lnTo>
                    <a:lnTo>
                      <a:pt x="100330" y="403860"/>
                    </a:lnTo>
                    <a:lnTo>
                      <a:pt x="100965" y="401320"/>
                    </a:lnTo>
                    <a:lnTo>
                      <a:pt x="101092" y="400050"/>
                    </a:lnTo>
                    <a:lnTo>
                      <a:pt x="100965" y="397510"/>
                    </a:lnTo>
                    <a:lnTo>
                      <a:pt x="100330" y="396240"/>
                    </a:lnTo>
                    <a:lnTo>
                      <a:pt x="100965" y="393700"/>
                    </a:lnTo>
                    <a:lnTo>
                      <a:pt x="101092" y="391160"/>
                    </a:lnTo>
                    <a:lnTo>
                      <a:pt x="100711" y="388620"/>
                    </a:lnTo>
                    <a:close/>
                  </a:path>
                  <a:path w="448310" h="506729">
                    <a:moveTo>
                      <a:pt x="448056" y="15240"/>
                    </a:moveTo>
                    <a:lnTo>
                      <a:pt x="432435" y="15240"/>
                    </a:lnTo>
                    <a:lnTo>
                      <a:pt x="432435" y="349250"/>
                    </a:lnTo>
                    <a:lnTo>
                      <a:pt x="432054" y="353060"/>
                    </a:lnTo>
                    <a:lnTo>
                      <a:pt x="417703" y="388620"/>
                    </a:lnTo>
                    <a:lnTo>
                      <a:pt x="383159" y="406400"/>
                    </a:lnTo>
                    <a:lnTo>
                      <a:pt x="448056" y="406400"/>
                    </a:lnTo>
                    <a:lnTo>
                      <a:pt x="448056" y="15240"/>
                    </a:lnTo>
                    <a:close/>
                  </a:path>
                  <a:path w="448310" h="506729">
                    <a:moveTo>
                      <a:pt x="149098" y="31750"/>
                    </a:moveTo>
                    <a:lnTo>
                      <a:pt x="83058" y="31750"/>
                    </a:lnTo>
                    <a:lnTo>
                      <a:pt x="32385" y="82550"/>
                    </a:lnTo>
                    <a:lnTo>
                      <a:pt x="32385" y="388620"/>
                    </a:lnTo>
                    <a:lnTo>
                      <a:pt x="107188" y="388620"/>
                    </a:lnTo>
                    <a:lnTo>
                      <a:pt x="48387" y="373380"/>
                    </a:lnTo>
                    <a:lnTo>
                      <a:pt x="48387" y="88900"/>
                    </a:lnTo>
                    <a:lnTo>
                      <a:pt x="89662" y="48260"/>
                    </a:lnTo>
                    <a:lnTo>
                      <a:pt x="149098" y="48260"/>
                    </a:lnTo>
                    <a:lnTo>
                      <a:pt x="149098" y="31750"/>
                    </a:lnTo>
                    <a:close/>
                  </a:path>
                  <a:path w="448310" h="506729">
                    <a:moveTo>
                      <a:pt x="149098" y="48260"/>
                    </a:moveTo>
                    <a:lnTo>
                      <a:pt x="133350" y="48260"/>
                    </a:lnTo>
                    <a:lnTo>
                      <a:pt x="133350" y="336550"/>
                    </a:lnTo>
                    <a:lnTo>
                      <a:pt x="133096" y="337820"/>
                    </a:lnTo>
                    <a:lnTo>
                      <a:pt x="132842" y="340360"/>
                    </a:lnTo>
                    <a:lnTo>
                      <a:pt x="132334" y="344170"/>
                    </a:lnTo>
                    <a:lnTo>
                      <a:pt x="131318" y="346710"/>
                    </a:lnTo>
                    <a:lnTo>
                      <a:pt x="130048" y="351790"/>
                    </a:lnTo>
                    <a:lnTo>
                      <a:pt x="101981" y="373380"/>
                    </a:lnTo>
                    <a:lnTo>
                      <a:pt x="134874" y="373380"/>
                    </a:lnTo>
                    <a:lnTo>
                      <a:pt x="149013" y="340360"/>
                    </a:lnTo>
                    <a:lnTo>
                      <a:pt x="149098" y="4826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8" name="object 89">
                <a:extLst>
                  <a:ext uri="{FF2B5EF4-FFF2-40B4-BE49-F238E27FC236}">
                    <a16:creationId xmlns:a16="http://schemas.microsoft.com/office/drawing/2014/main" id="{AB4B0E7E-BDA4-4319-A304-CD22981980DC}"/>
                  </a:ext>
                </a:extLst>
              </p:cNvPr>
              <p:cNvSpPr/>
              <p:nvPr/>
            </p:nvSpPr>
            <p:spPr>
              <a:xfrm>
                <a:off x="6213348" y="5654039"/>
                <a:ext cx="230124" cy="85342"/>
              </a:xfrm>
              <a:prstGeom prst="rect">
                <a:avLst/>
              </a:prstGeom>
              <a:blipFill>
                <a:blip r:embed="rId25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9" name="object 90">
                <a:extLst>
                  <a:ext uri="{FF2B5EF4-FFF2-40B4-BE49-F238E27FC236}">
                    <a16:creationId xmlns:a16="http://schemas.microsoft.com/office/drawing/2014/main" id="{6AA65ACC-48B0-435A-8ACC-CB37F2C80CCB}"/>
                  </a:ext>
                </a:extLst>
              </p:cNvPr>
              <p:cNvSpPr/>
              <p:nvPr/>
            </p:nvSpPr>
            <p:spPr>
              <a:xfrm>
                <a:off x="6214872" y="5769863"/>
                <a:ext cx="12827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8270" h="120650">
                    <a:moveTo>
                      <a:pt x="28943" y="89916"/>
                    </a:moveTo>
                    <a:lnTo>
                      <a:pt x="0" y="89916"/>
                    </a:lnTo>
                    <a:lnTo>
                      <a:pt x="0" y="120396"/>
                    </a:lnTo>
                    <a:lnTo>
                      <a:pt x="14338" y="120396"/>
                    </a:lnTo>
                    <a:lnTo>
                      <a:pt x="18034" y="120129"/>
                    </a:lnTo>
                    <a:lnTo>
                      <a:pt x="20955" y="119430"/>
                    </a:lnTo>
                    <a:lnTo>
                      <a:pt x="23495" y="118198"/>
                    </a:lnTo>
                    <a:lnTo>
                      <a:pt x="25133" y="116814"/>
                    </a:lnTo>
                    <a:lnTo>
                      <a:pt x="26403" y="115163"/>
                    </a:lnTo>
                    <a:lnTo>
                      <a:pt x="27673" y="113639"/>
                    </a:lnTo>
                    <a:lnTo>
                      <a:pt x="28308" y="111988"/>
                    </a:lnTo>
                    <a:lnTo>
                      <a:pt x="28702" y="110464"/>
                    </a:lnTo>
                    <a:lnTo>
                      <a:pt x="28943" y="109359"/>
                    </a:lnTo>
                    <a:lnTo>
                      <a:pt x="28943" y="89916"/>
                    </a:lnTo>
                    <a:close/>
                  </a:path>
                  <a:path w="128270" h="120650">
                    <a:moveTo>
                      <a:pt x="28943" y="45720"/>
                    </a:moveTo>
                    <a:lnTo>
                      <a:pt x="0" y="45720"/>
                    </a:lnTo>
                    <a:lnTo>
                      <a:pt x="0" y="74676"/>
                    </a:lnTo>
                    <a:lnTo>
                      <a:pt x="14338" y="74676"/>
                    </a:lnTo>
                    <a:lnTo>
                      <a:pt x="18034" y="74409"/>
                    </a:lnTo>
                    <a:lnTo>
                      <a:pt x="28943" y="64071"/>
                    </a:lnTo>
                    <a:lnTo>
                      <a:pt x="28943" y="45720"/>
                    </a:lnTo>
                    <a:close/>
                  </a:path>
                  <a:path w="128270" h="120650">
                    <a:moveTo>
                      <a:pt x="28943" y="0"/>
                    </a:moveTo>
                    <a:lnTo>
                      <a:pt x="0" y="0"/>
                    </a:lnTo>
                    <a:lnTo>
                      <a:pt x="0" y="28956"/>
                    </a:lnTo>
                    <a:lnTo>
                      <a:pt x="14338" y="28956"/>
                    </a:lnTo>
                    <a:lnTo>
                      <a:pt x="18034" y="28689"/>
                    </a:lnTo>
                    <a:lnTo>
                      <a:pt x="28943" y="18478"/>
                    </a:lnTo>
                    <a:lnTo>
                      <a:pt x="28943" y="0"/>
                    </a:lnTo>
                    <a:close/>
                  </a:path>
                  <a:path w="128270" h="120650">
                    <a:moveTo>
                      <a:pt x="79248" y="89916"/>
                    </a:moveTo>
                    <a:lnTo>
                      <a:pt x="50292" y="89916"/>
                    </a:lnTo>
                    <a:lnTo>
                      <a:pt x="50292" y="120396"/>
                    </a:lnTo>
                    <a:lnTo>
                      <a:pt x="65024" y="120396"/>
                    </a:lnTo>
                    <a:lnTo>
                      <a:pt x="68313" y="120129"/>
                    </a:lnTo>
                    <a:lnTo>
                      <a:pt x="79248" y="109359"/>
                    </a:lnTo>
                    <a:lnTo>
                      <a:pt x="79248" y="89916"/>
                    </a:lnTo>
                    <a:close/>
                  </a:path>
                  <a:path w="128270" h="120650">
                    <a:moveTo>
                      <a:pt x="79248" y="45720"/>
                    </a:moveTo>
                    <a:lnTo>
                      <a:pt x="50292" y="45720"/>
                    </a:lnTo>
                    <a:lnTo>
                      <a:pt x="50292" y="74676"/>
                    </a:lnTo>
                    <a:lnTo>
                      <a:pt x="65024" y="74676"/>
                    </a:lnTo>
                    <a:lnTo>
                      <a:pt x="68313" y="74409"/>
                    </a:lnTo>
                    <a:lnTo>
                      <a:pt x="79248" y="64071"/>
                    </a:lnTo>
                    <a:lnTo>
                      <a:pt x="79248" y="45720"/>
                    </a:lnTo>
                    <a:close/>
                  </a:path>
                  <a:path w="128270" h="120650">
                    <a:moveTo>
                      <a:pt x="79248" y="0"/>
                    </a:moveTo>
                    <a:lnTo>
                      <a:pt x="50292" y="0"/>
                    </a:lnTo>
                    <a:lnTo>
                      <a:pt x="50292" y="28956"/>
                    </a:lnTo>
                    <a:lnTo>
                      <a:pt x="65024" y="28956"/>
                    </a:lnTo>
                    <a:lnTo>
                      <a:pt x="68313" y="28689"/>
                    </a:lnTo>
                    <a:lnTo>
                      <a:pt x="79248" y="18478"/>
                    </a:lnTo>
                    <a:lnTo>
                      <a:pt x="79248" y="0"/>
                    </a:lnTo>
                    <a:close/>
                  </a:path>
                  <a:path w="128270" h="120650">
                    <a:moveTo>
                      <a:pt x="128003" y="89916"/>
                    </a:moveTo>
                    <a:lnTo>
                      <a:pt x="99060" y="89916"/>
                    </a:lnTo>
                    <a:lnTo>
                      <a:pt x="99060" y="120396"/>
                    </a:lnTo>
                    <a:lnTo>
                      <a:pt x="113398" y="120396"/>
                    </a:lnTo>
                    <a:lnTo>
                      <a:pt x="117094" y="120129"/>
                    </a:lnTo>
                    <a:lnTo>
                      <a:pt x="127889" y="108673"/>
                    </a:lnTo>
                    <a:lnTo>
                      <a:pt x="128003" y="108267"/>
                    </a:lnTo>
                    <a:lnTo>
                      <a:pt x="128003" y="89916"/>
                    </a:lnTo>
                    <a:close/>
                  </a:path>
                  <a:path w="128270" h="120650">
                    <a:moveTo>
                      <a:pt x="128003" y="45720"/>
                    </a:moveTo>
                    <a:lnTo>
                      <a:pt x="99060" y="45720"/>
                    </a:lnTo>
                    <a:lnTo>
                      <a:pt x="99060" y="74676"/>
                    </a:lnTo>
                    <a:lnTo>
                      <a:pt x="113398" y="74676"/>
                    </a:lnTo>
                    <a:lnTo>
                      <a:pt x="117094" y="74409"/>
                    </a:lnTo>
                    <a:lnTo>
                      <a:pt x="127889" y="63411"/>
                    </a:lnTo>
                    <a:lnTo>
                      <a:pt x="128003" y="63157"/>
                    </a:lnTo>
                    <a:lnTo>
                      <a:pt x="128003" y="45720"/>
                    </a:lnTo>
                    <a:close/>
                  </a:path>
                  <a:path w="128270" h="120650">
                    <a:moveTo>
                      <a:pt x="128003" y="0"/>
                    </a:moveTo>
                    <a:lnTo>
                      <a:pt x="99060" y="0"/>
                    </a:lnTo>
                    <a:lnTo>
                      <a:pt x="99060" y="28956"/>
                    </a:lnTo>
                    <a:lnTo>
                      <a:pt x="113398" y="28956"/>
                    </a:lnTo>
                    <a:lnTo>
                      <a:pt x="117094" y="28689"/>
                    </a:lnTo>
                    <a:lnTo>
                      <a:pt x="127889" y="17691"/>
                    </a:lnTo>
                    <a:lnTo>
                      <a:pt x="128003" y="17551"/>
                    </a:lnTo>
                    <a:lnTo>
                      <a:pt x="128003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0" name="object 91">
              <a:extLst>
                <a:ext uri="{FF2B5EF4-FFF2-40B4-BE49-F238E27FC236}">
                  <a16:creationId xmlns:a16="http://schemas.microsoft.com/office/drawing/2014/main" id="{72157D57-AA99-463D-B350-F9F6D7C35D16}"/>
                </a:ext>
              </a:extLst>
            </p:cNvPr>
            <p:cNvSpPr txBox="1"/>
            <p:nvPr/>
          </p:nvSpPr>
          <p:spPr>
            <a:xfrm>
              <a:off x="5947028" y="6044897"/>
              <a:ext cx="6521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35" dirty="0">
                  <a:latin typeface="DejaVu Sans"/>
                  <a:cs typeface="DejaVu Sans"/>
                </a:rPr>
                <a:t>S</a:t>
              </a:r>
              <a:r>
                <a:rPr sz="1200" spc="-75" dirty="0">
                  <a:latin typeface="DejaVu Sans"/>
                  <a:cs typeface="DejaVu Sans"/>
                </a:rPr>
                <a:t>T</a:t>
              </a:r>
              <a:r>
                <a:rPr sz="1200" spc="-25" dirty="0">
                  <a:latin typeface="DejaVu Sans"/>
                  <a:cs typeface="DejaVu Sans"/>
                </a:rPr>
                <a:t>A</a:t>
              </a:r>
              <a:r>
                <a:rPr sz="1200" spc="-100" dirty="0">
                  <a:latin typeface="DejaVu Sans"/>
                  <a:cs typeface="DejaVu Sans"/>
                </a:rPr>
                <a:t>10</a:t>
              </a:r>
              <a:r>
                <a:rPr sz="1200" spc="-110" dirty="0">
                  <a:latin typeface="DejaVu Sans"/>
                  <a:cs typeface="DejaVu Sans"/>
                </a:rPr>
                <a:t>0</a:t>
              </a:r>
              <a:r>
                <a:rPr sz="1200" spc="-100" dirty="0">
                  <a:latin typeface="DejaVu Sans"/>
                  <a:cs typeface="DejaVu Sans"/>
                </a:rPr>
                <a:t>3</a:t>
              </a:r>
              <a:endParaRPr sz="1200">
                <a:latin typeface="DejaVu Sans"/>
                <a:cs typeface="DejaVu Sans"/>
              </a:endParaRPr>
            </a:p>
          </p:txBody>
        </p:sp>
        <p:sp>
          <p:nvSpPr>
            <p:cNvPr id="41" name="object 92">
              <a:extLst>
                <a:ext uri="{FF2B5EF4-FFF2-40B4-BE49-F238E27FC236}">
                  <a16:creationId xmlns:a16="http://schemas.microsoft.com/office/drawing/2014/main" id="{95196494-9924-47F2-8AFF-B130A916C7F4}"/>
                </a:ext>
              </a:extLst>
            </p:cNvPr>
            <p:cNvSpPr txBox="1"/>
            <p:nvPr/>
          </p:nvSpPr>
          <p:spPr>
            <a:xfrm>
              <a:off x="6581013" y="5335270"/>
              <a:ext cx="89535" cy="17780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000" spc="-135" dirty="0">
                  <a:solidFill>
                    <a:srgbClr val="FFFFFF"/>
                  </a:solidFill>
                  <a:latin typeface="DejaVu Sans"/>
                  <a:cs typeface="DejaVu Sans"/>
                </a:rPr>
                <a:t>5</a:t>
              </a:r>
              <a:endParaRPr sz="1000">
                <a:latin typeface="DejaVu Sans"/>
                <a:cs typeface="DejaVu Sans"/>
              </a:endParaRPr>
            </a:p>
          </p:txBody>
        </p:sp>
        <p:sp>
          <p:nvSpPr>
            <p:cNvPr id="42" name="object 93">
              <a:extLst>
                <a:ext uri="{FF2B5EF4-FFF2-40B4-BE49-F238E27FC236}">
                  <a16:creationId xmlns:a16="http://schemas.microsoft.com/office/drawing/2014/main" id="{5106BA46-DDC1-4A3C-AE1E-64F6F4C87DA4}"/>
                </a:ext>
              </a:extLst>
            </p:cNvPr>
            <p:cNvSpPr txBox="1"/>
            <p:nvPr/>
          </p:nvSpPr>
          <p:spPr>
            <a:xfrm>
              <a:off x="6428613" y="4962523"/>
              <a:ext cx="708025" cy="17780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500" spc="-202" baseline="2777" dirty="0">
                  <a:solidFill>
                    <a:srgbClr val="FFFFFF"/>
                  </a:solidFill>
                  <a:latin typeface="DejaVu Sans"/>
                  <a:cs typeface="DejaVu Sans"/>
                </a:rPr>
                <a:t>4 </a:t>
              </a:r>
              <a:r>
                <a:rPr sz="1000" spc="-60" dirty="0">
                  <a:latin typeface="DejaVu Sans"/>
                  <a:cs typeface="DejaVu Sans"/>
                </a:rPr>
                <a:t>Dial</a:t>
              </a:r>
              <a:r>
                <a:rPr sz="1000" spc="-95" dirty="0">
                  <a:latin typeface="DejaVu Sans"/>
                  <a:cs typeface="DejaVu Sans"/>
                </a:rPr>
                <a:t> </a:t>
              </a:r>
              <a:r>
                <a:rPr sz="1000" spc="-140" dirty="0">
                  <a:latin typeface="DejaVu Sans"/>
                  <a:cs typeface="DejaVu Sans"/>
                </a:rPr>
                <a:t>1001</a:t>
              </a:r>
              <a:endParaRPr sz="1000">
                <a:latin typeface="DejaVu Sans"/>
                <a:cs typeface="DejaVu Sans"/>
              </a:endParaRPr>
            </a:p>
          </p:txBody>
        </p:sp>
        <p:sp>
          <p:nvSpPr>
            <p:cNvPr id="43" name="object 94">
              <a:extLst>
                <a:ext uri="{FF2B5EF4-FFF2-40B4-BE49-F238E27FC236}">
                  <a16:creationId xmlns:a16="http://schemas.microsoft.com/office/drawing/2014/main" id="{B11D0DC0-8A04-4E48-A38C-C29EAF0BF687}"/>
                </a:ext>
              </a:extLst>
            </p:cNvPr>
            <p:cNvSpPr txBox="1"/>
            <p:nvPr/>
          </p:nvSpPr>
          <p:spPr>
            <a:xfrm>
              <a:off x="3814698" y="4992744"/>
              <a:ext cx="1985645" cy="101663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500" spc="-202" baseline="5555" dirty="0">
                  <a:solidFill>
                    <a:srgbClr val="FFFFFF"/>
                  </a:solidFill>
                  <a:latin typeface="DejaVu Sans"/>
                  <a:cs typeface="DejaVu Sans"/>
                </a:rPr>
                <a:t>2 </a:t>
              </a:r>
              <a:r>
                <a:rPr sz="1000" spc="-60" dirty="0">
                  <a:latin typeface="DejaVu Sans"/>
                  <a:cs typeface="DejaVu Sans"/>
                </a:rPr>
                <a:t>Dial</a:t>
              </a:r>
              <a:r>
                <a:rPr sz="1000" dirty="0">
                  <a:latin typeface="DejaVu Sans"/>
                  <a:cs typeface="DejaVu Sans"/>
                </a:rPr>
                <a:t> </a:t>
              </a:r>
              <a:r>
                <a:rPr sz="1000" spc="-90" dirty="0">
                  <a:latin typeface="DejaVu Sans"/>
                  <a:cs typeface="DejaVu Sans"/>
                </a:rPr>
                <a:t>1001</a:t>
              </a:r>
              <a:endParaRPr sz="1000">
                <a:latin typeface="DejaVu Sans"/>
                <a:cs typeface="DejaVu Sans"/>
              </a:endParaRPr>
            </a:p>
            <a:p>
              <a:pPr>
                <a:lnSpc>
                  <a:spcPct val="100000"/>
                </a:lnSpc>
                <a:spcBef>
                  <a:spcPts val="45"/>
                </a:spcBef>
              </a:pPr>
              <a:endParaRPr sz="1300">
                <a:latin typeface="DejaVu Sans"/>
                <a:cs typeface="DejaVu Sans"/>
              </a:endParaRPr>
            </a:p>
            <a:p>
              <a:pPr marL="187960">
                <a:lnSpc>
                  <a:spcPct val="100000"/>
                </a:lnSpc>
              </a:pPr>
              <a:r>
                <a:rPr sz="1500" spc="-202" baseline="2777" dirty="0">
                  <a:solidFill>
                    <a:srgbClr val="FFFFFF"/>
                  </a:solidFill>
                  <a:latin typeface="DejaVu Sans"/>
                  <a:cs typeface="DejaVu Sans"/>
                </a:rPr>
                <a:t>3 </a:t>
              </a:r>
              <a:r>
                <a:rPr sz="1000" spc="-60" dirty="0">
                  <a:latin typeface="DejaVu Sans"/>
                  <a:cs typeface="DejaVu Sans"/>
                </a:rPr>
                <a:t>Dial </a:t>
              </a:r>
              <a:r>
                <a:rPr sz="1000" spc="-285" dirty="0">
                  <a:latin typeface="DejaVu Sans"/>
                  <a:cs typeface="DejaVu Sans"/>
                </a:rPr>
                <a:t># </a:t>
              </a:r>
              <a:r>
                <a:rPr sz="1000" spc="-90" dirty="0">
                  <a:latin typeface="DejaVu Sans"/>
                  <a:cs typeface="DejaVu Sans"/>
                </a:rPr>
                <a:t>to </a:t>
              </a:r>
              <a:r>
                <a:rPr sz="1000" spc="-85" dirty="0">
                  <a:latin typeface="DejaVu Sans"/>
                  <a:cs typeface="DejaVu Sans"/>
                </a:rPr>
                <a:t>enter </a:t>
              </a:r>
              <a:r>
                <a:rPr sz="1000" spc="-65" dirty="0">
                  <a:latin typeface="DejaVu Sans"/>
                  <a:cs typeface="DejaVu Sans"/>
                </a:rPr>
                <a:t>Barge </a:t>
              </a:r>
              <a:r>
                <a:rPr sz="1000" spc="-50" dirty="0">
                  <a:latin typeface="DejaVu Sans"/>
                  <a:cs typeface="DejaVu Sans"/>
                </a:rPr>
                <a:t>In</a:t>
              </a:r>
              <a:r>
                <a:rPr sz="1000" spc="-5" dirty="0">
                  <a:latin typeface="DejaVu Sans"/>
                  <a:cs typeface="DejaVu Sans"/>
                </a:rPr>
                <a:t> </a:t>
              </a:r>
              <a:r>
                <a:rPr sz="1000" spc="-220" dirty="0">
                  <a:latin typeface="DejaVu Sans"/>
                  <a:cs typeface="DejaVu Sans"/>
                </a:rPr>
                <a:t>room</a:t>
              </a:r>
              <a:endParaRPr sz="1000">
                <a:latin typeface="DejaVu Sans"/>
                <a:cs typeface="DejaVu Sans"/>
              </a:endParaRPr>
            </a:p>
            <a:p>
              <a:pPr marL="227965" marR="918210">
                <a:lnSpc>
                  <a:spcPct val="100000"/>
                </a:lnSpc>
                <a:spcBef>
                  <a:spcPts val="965"/>
                </a:spcBef>
              </a:pPr>
              <a:r>
                <a:rPr sz="800" b="1" spc="-75" dirty="0">
                  <a:latin typeface="DejaVu Serif"/>
                  <a:cs typeface="DejaVu Serif"/>
                </a:rPr>
                <a:t>BUSY </a:t>
              </a:r>
              <a:r>
                <a:rPr sz="800" b="1" spc="-30" dirty="0">
                  <a:latin typeface="DejaVu Serif"/>
                  <a:cs typeface="DejaVu Serif"/>
                </a:rPr>
                <a:t>: </a:t>
              </a:r>
              <a:r>
                <a:rPr sz="800" b="1" spc="-70" dirty="0">
                  <a:latin typeface="DejaVu Serif"/>
                  <a:cs typeface="DejaVu Serif"/>
                </a:rPr>
                <a:t>STA </a:t>
              </a:r>
              <a:r>
                <a:rPr sz="800" b="1" spc="-160" dirty="0">
                  <a:latin typeface="DejaVu Serif"/>
                  <a:cs typeface="DejaVu Serif"/>
                </a:rPr>
                <a:t>1001  </a:t>
              </a:r>
              <a:r>
                <a:rPr sz="800" b="1" spc="-145" dirty="0">
                  <a:latin typeface="DejaVu Serif"/>
                  <a:cs typeface="DejaVu Serif"/>
                </a:rPr>
                <a:t>WITH</a:t>
              </a:r>
              <a:r>
                <a:rPr sz="800" b="1" spc="-50" dirty="0">
                  <a:latin typeface="DejaVu Serif"/>
                  <a:cs typeface="DejaVu Serif"/>
                </a:rPr>
                <a:t> </a:t>
              </a:r>
              <a:r>
                <a:rPr sz="800" b="1" spc="-114" dirty="0">
                  <a:latin typeface="DejaVu Serif"/>
                  <a:cs typeface="DejaVu Serif"/>
                </a:rPr>
                <a:t>1000</a:t>
              </a:r>
              <a:endParaRPr sz="800">
                <a:latin typeface="DejaVu Serif"/>
                <a:cs typeface="DejaVu Serif"/>
              </a:endParaRPr>
            </a:p>
            <a:p>
              <a:pPr marL="227965">
                <a:lnSpc>
                  <a:spcPct val="100000"/>
                </a:lnSpc>
              </a:pPr>
              <a:r>
                <a:rPr sz="800" b="1" spc="-110" dirty="0">
                  <a:latin typeface="DejaVu Serif"/>
                  <a:cs typeface="DejaVu Serif"/>
                </a:rPr>
                <a:t>[MSG] CAMP-ON(*) </a:t>
              </a:r>
              <a:r>
                <a:rPr sz="800" b="1" spc="-45" dirty="0">
                  <a:latin typeface="DejaVu Serif"/>
                  <a:cs typeface="DejaVu Serif"/>
                </a:rPr>
                <a:t>FLASH</a:t>
              </a:r>
              <a:r>
                <a:rPr sz="800" b="1" spc="-45" dirty="0">
                  <a:latin typeface="DejaVu Sans"/>
                  <a:cs typeface="DejaVu Sans"/>
                </a:rPr>
                <a:t>▶</a:t>
              </a:r>
              <a:endParaRPr sz="800">
                <a:latin typeface="DejaVu Sans"/>
                <a:cs typeface="DejaVu Sans"/>
              </a:endParaRPr>
            </a:p>
          </p:txBody>
        </p:sp>
        <p:sp>
          <p:nvSpPr>
            <p:cNvPr id="44" name="object 95">
              <a:extLst>
                <a:ext uri="{FF2B5EF4-FFF2-40B4-BE49-F238E27FC236}">
                  <a16:creationId xmlns:a16="http://schemas.microsoft.com/office/drawing/2014/main" id="{E9081F16-DED2-405C-B758-DA058F3A812F}"/>
                </a:ext>
              </a:extLst>
            </p:cNvPr>
            <p:cNvSpPr txBox="1"/>
            <p:nvPr/>
          </p:nvSpPr>
          <p:spPr>
            <a:xfrm>
              <a:off x="6585332" y="2834764"/>
              <a:ext cx="560705" cy="17780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000" spc="-60" dirty="0">
                  <a:latin typeface="DejaVu Sans"/>
                  <a:cs typeface="DejaVu Sans"/>
                </a:rPr>
                <a:t>Dial</a:t>
              </a:r>
              <a:r>
                <a:rPr sz="1000" spc="-35" dirty="0">
                  <a:latin typeface="DejaVu Sans"/>
                  <a:cs typeface="DejaVu Sans"/>
                </a:rPr>
                <a:t> </a:t>
              </a:r>
              <a:r>
                <a:rPr sz="1000" spc="-90" dirty="0">
                  <a:latin typeface="DejaVu Sans"/>
                  <a:cs typeface="DejaVu Sans"/>
                </a:rPr>
                <a:t>1001</a:t>
              </a:r>
              <a:endParaRPr sz="1000">
                <a:latin typeface="DejaVu Sans"/>
                <a:cs typeface="DejaVu Sans"/>
              </a:endParaRPr>
            </a:p>
          </p:txBody>
        </p:sp>
        <p:sp>
          <p:nvSpPr>
            <p:cNvPr id="45" name="object 97">
              <a:extLst>
                <a:ext uri="{FF2B5EF4-FFF2-40B4-BE49-F238E27FC236}">
                  <a16:creationId xmlns:a16="http://schemas.microsoft.com/office/drawing/2014/main" id="{B2964D9D-E101-444E-90A6-7D04FEC9E852}"/>
                </a:ext>
              </a:extLst>
            </p:cNvPr>
            <p:cNvSpPr txBox="1"/>
            <p:nvPr/>
          </p:nvSpPr>
          <p:spPr>
            <a:xfrm>
              <a:off x="5115814" y="1995677"/>
              <a:ext cx="3164840" cy="51308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lnSpc>
                  <a:spcPct val="100000"/>
                </a:lnSpc>
                <a:spcBef>
                  <a:spcPts val="95"/>
                </a:spcBef>
              </a:pPr>
              <a:r>
                <a:rPr sz="1600" spc="-140" dirty="0">
                  <a:solidFill>
                    <a:srgbClr val="006FC0"/>
                  </a:solidFill>
                  <a:latin typeface="DejaVu Sans"/>
                  <a:cs typeface="DejaVu Sans"/>
                </a:rPr>
                <a:t>Maximum </a:t>
              </a:r>
              <a:r>
                <a:rPr sz="1600" spc="-114" dirty="0">
                  <a:solidFill>
                    <a:srgbClr val="006FC0"/>
                  </a:solidFill>
                  <a:latin typeface="DejaVu Sans"/>
                  <a:cs typeface="DejaVu Sans"/>
                </a:rPr>
                <a:t>parties </a:t>
              </a:r>
              <a:r>
                <a:rPr sz="1600" spc="-110" dirty="0">
                  <a:solidFill>
                    <a:srgbClr val="006FC0"/>
                  </a:solidFill>
                  <a:latin typeface="DejaVu Sans"/>
                  <a:cs typeface="DejaVu Sans"/>
                </a:rPr>
                <a:t>in </a:t>
              </a:r>
              <a:r>
                <a:rPr sz="1600" spc="-95" dirty="0">
                  <a:solidFill>
                    <a:srgbClr val="006FC0"/>
                  </a:solidFill>
                  <a:latin typeface="DejaVu Sans"/>
                  <a:cs typeface="DejaVu Sans"/>
                </a:rPr>
                <a:t>a </a:t>
              </a:r>
              <a:r>
                <a:rPr sz="1600" spc="-150" dirty="0">
                  <a:solidFill>
                    <a:srgbClr val="006FC0"/>
                  </a:solidFill>
                  <a:latin typeface="DejaVu Sans"/>
                  <a:cs typeface="DejaVu Sans"/>
                </a:rPr>
                <a:t>conversation  </a:t>
              </a:r>
              <a:r>
                <a:rPr sz="1600" dirty="0">
                  <a:solidFill>
                    <a:srgbClr val="006FC0"/>
                  </a:solidFill>
                  <a:latin typeface="DejaVu Sans"/>
                  <a:cs typeface="DejaVu Sans"/>
                </a:rPr>
                <a:t>UCP: </a:t>
              </a:r>
              <a:r>
                <a:rPr sz="1600" spc="-110" dirty="0">
                  <a:solidFill>
                    <a:srgbClr val="006FC0"/>
                  </a:solidFill>
                  <a:latin typeface="DejaVu Sans"/>
                  <a:cs typeface="DejaVu Sans"/>
                </a:rPr>
                <a:t>32,</a:t>
              </a:r>
              <a:r>
                <a:rPr sz="1600" spc="90" dirty="0">
                  <a:solidFill>
                    <a:srgbClr val="006FC0"/>
                  </a:solidFill>
                  <a:latin typeface="DejaVu Sans"/>
                  <a:cs typeface="DejaVu Sans"/>
                </a:rPr>
                <a:t> </a:t>
              </a:r>
              <a:r>
                <a:rPr sz="1600" spc="-90" dirty="0">
                  <a:solidFill>
                    <a:srgbClr val="006FC0"/>
                  </a:solidFill>
                  <a:latin typeface="DejaVu Sans"/>
                  <a:cs typeface="DejaVu Sans"/>
                </a:rPr>
                <a:t>eMG:13</a:t>
              </a:r>
              <a:endParaRPr sz="1600">
                <a:latin typeface="DejaVu Sans"/>
                <a:cs typeface="DejaVu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3344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7902"/>
            <a:ext cx="9707562" cy="564375"/>
          </a:xfrm>
        </p:spPr>
        <p:txBody>
          <a:bodyPr/>
          <a:lstStyle/>
          <a:p>
            <a:r>
              <a:rPr lang="en-GB" sz="2000" dirty="0"/>
              <a:t>UCP V5 Disable SLIU and DSS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8908" y="1076157"/>
            <a:ext cx="809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Disable on UCP100, frees up 2 system ports if the SLIU is not being used.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Default is enabled.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CDF277-5A41-46AF-9474-7E6F4A675D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87" y="1965095"/>
            <a:ext cx="8776551" cy="8817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D2057A-12EF-44F8-ACF1-4112C59C85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887" y="3490017"/>
            <a:ext cx="8776551" cy="65071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6B90A18-1C45-4C19-9C22-80D2AEB9B20C}"/>
              </a:ext>
            </a:extLst>
          </p:cNvPr>
          <p:cNvSpPr txBox="1"/>
          <p:nvPr/>
        </p:nvSpPr>
        <p:spPr>
          <a:xfrm>
            <a:off x="712910" y="4783919"/>
            <a:ext cx="8090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If set to off for station A, then DSS for station A on other stations is not updated.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Default: On</a:t>
            </a:r>
          </a:p>
        </p:txBody>
      </p:sp>
    </p:spTree>
    <p:extLst>
      <p:ext uri="{BB962C8B-B14F-4D97-AF65-F5344CB8AC3E}">
        <p14:creationId xmlns:p14="http://schemas.microsoft.com/office/powerpoint/2010/main" val="2205206650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slide - simple">
  <a:themeElements>
    <a:clrScheme name="PRAGMA COLOURS">
      <a:dk1>
        <a:srgbClr val="56575F"/>
      </a:dk1>
      <a:lt1>
        <a:sysClr val="window" lastClr="FFFFFF"/>
      </a:lt1>
      <a:dk2>
        <a:srgbClr val="0086CD"/>
      </a:dk2>
      <a:lt2>
        <a:srgbClr val="FFFFFF"/>
      </a:lt2>
      <a:accent1>
        <a:srgbClr val="52ACE1"/>
      </a:accent1>
      <a:accent2>
        <a:srgbClr val="214157"/>
      </a:accent2>
      <a:accent3>
        <a:srgbClr val="EF7D00"/>
      </a:accent3>
      <a:accent4>
        <a:srgbClr val="56575F"/>
      </a:accent4>
      <a:accent5>
        <a:srgbClr val="0086CD"/>
      </a:accent5>
      <a:accent6>
        <a:srgbClr val="AAABB3"/>
      </a:accent6>
      <a:hlink>
        <a:srgbClr val="EF7D00"/>
      </a:hlink>
      <a:folHlink>
        <a:srgbClr val="7C797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23E708B-717A-49CE-8382-7475F7A36095}" vid="{C64D8F54-F03F-48B0-89F9-741CB41C136A}"/>
    </a:ext>
  </a:extLst>
</a:theme>
</file>

<file path=ppt/theme/theme2.xml><?xml version="1.0" encoding="utf-8"?>
<a:theme xmlns:a="http://schemas.openxmlformats.org/drawingml/2006/main" name="2_Pragma">
  <a:themeElements>
    <a:clrScheme name="Pragma">
      <a:dk1>
        <a:srgbClr val="999999"/>
      </a:dk1>
      <a:lt1>
        <a:sysClr val="window" lastClr="FFFFFF"/>
      </a:lt1>
      <a:dk2>
        <a:srgbClr val="C6093B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8000"/>
      </a:hlink>
      <a:folHlink>
        <a:srgbClr val="FF8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23E708B-717A-49CE-8382-7475F7A36095}" vid="{78BA7247-C5A0-4E21-86B7-8A59B91BC597}"/>
    </a:ext>
  </a:extLst>
</a:theme>
</file>

<file path=ppt/theme/theme3.xml><?xml version="1.0" encoding="utf-8"?>
<a:theme xmlns:a="http://schemas.openxmlformats.org/drawingml/2006/main" name="Title Slide with Graph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 powerpoint template</Template>
  <TotalTime>17853</TotalTime>
  <Words>980</Words>
  <Application>Microsoft Office PowerPoint</Application>
  <PresentationFormat>Custom</PresentationFormat>
  <Paragraphs>100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DejaVu Sans</vt:lpstr>
      <vt:lpstr>DejaVu Serif</vt:lpstr>
      <vt:lpstr>Wingdings</vt:lpstr>
      <vt:lpstr>Content slide - simple</vt:lpstr>
      <vt:lpstr>2_Pragma</vt:lpstr>
      <vt:lpstr>Title Slide with Graphic</vt:lpstr>
      <vt:lpstr>PowerPoint Presentation</vt:lpstr>
      <vt:lpstr>UCP V5 Override DND/Forward</vt:lpstr>
      <vt:lpstr>UCP V5 Block Transferred Call</vt:lpstr>
      <vt:lpstr>UCP V5 Excel Style Web Admin</vt:lpstr>
      <vt:lpstr>UCP V5 Ring back tone for group</vt:lpstr>
      <vt:lpstr>UCP V5 Idle on Hold</vt:lpstr>
      <vt:lpstr>UCP V5 1000i phone Web and Telnet access</vt:lpstr>
      <vt:lpstr>UCP V5 Multiple Barge In Room </vt:lpstr>
      <vt:lpstr>UCP V5 Disable SLIU and DSS</vt:lpstr>
      <vt:lpstr>UCP V5 Music on hold based on station</vt:lpstr>
      <vt:lpstr>UCP V5 Music on hold based on station</vt:lpstr>
      <vt:lpstr>4. UCP V5 – Music on Hold Buttons</vt:lpstr>
      <vt:lpstr>UCP V5 SMDR Enhancements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Holly Lewis</dc:creator>
  <cp:lastModifiedBy>Mark Jones</cp:lastModifiedBy>
  <cp:revision>446</cp:revision>
  <dcterms:created xsi:type="dcterms:W3CDTF">2015-03-18T09:12:00Z</dcterms:created>
  <dcterms:modified xsi:type="dcterms:W3CDTF">2021-08-27T10:58:08Z</dcterms:modified>
</cp:coreProperties>
</file>