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9" r:id="rId1"/>
    <p:sldMasterId id="2147483914" r:id="rId2"/>
  </p:sldMasterIdLst>
  <p:notesMasterIdLst>
    <p:notesMasterId r:id="rId18"/>
  </p:notesMasterIdLst>
  <p:handoutMasterIdLst>
    <p:handoutMasterId r:id="rId19"/>
  </p:handoutMasterIdLst>
  <p:sldIdLst>
    <p:sldId id="377" r:id="rId3"/>
    <p:sldId id="378" r:id="rId4"/>
    <p:sldId id="379" r:id="rId5"/>
    <p:sldId id="380" r:id="rId6"/>
    <p:sldId id="381" r:id="rId7"/>
    <p:sldId id="382" r:id="rId8"/>
    <p:sldId id="383" r:id="rId9"/>
    <p:sldId id="438" r:id="rId10"/>
    <p:sldId id="384" r:id="rId11"/>
    <p:sldId id="439" r:id="rId12"/>
    <p:sldId id="385" r:id="rId13"/>
    <p:sldId id="386" r:id="rId14"/>
    <p:sldId id="387" r:id="rId15"/>
    <p:sldId id="447" r:id="rId16"/>
    <p:sldId id="448" r:id="rId17"/>
  </p:sldIdLst>
  <p:sldSz cx="10077450" cy="7562850"/>
  <p:notesSz cx="6858000" cy="9144000"/>
  <p:defaultTextStyle>
    <a:defPPr>
      <a:defRPr lang="en-GB"/>
    </a:defPPr>
    <a:lvl1pPr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503238" indent="-460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1006475" indent="-92075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511300" indent="-139700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2014538" indent="-185738" algn="l" defTabSz="503238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1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4912"/>
    <a:srgbClr val="C6093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6807" autoAdjust="0"/>
  </p:normalViewPr>
  <p:slideViewPr>
    <p:cSldViewPr snapToGrid="0" snapToObjects="1">
      <p:cViewPr varScale="1">
        <p:scale>
          <a:sx n="87" d="100"/>
          <a:sy n="87" d="100"/>
        </p:scale>
        <p:origin x="931" y="62"/>
      </p:cViewPr>
      <p:guideLst>
        <p:guide orient="horz" pos="2382"/>
        <p:guide pos="3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7C24FF1-F350-4990-A1F2-CC090D29BA3A}" type="datetimeFigureOut">
              <a:rPr lang="en-GB"/>
              <a:pPr>
                <a:defRPr/>
              </a:pPr>
              <a:t>28/08/2018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65F680-34A6-4928-8236-749AAD09D1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29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91B80AC-2849-4272-8C5C-B2BDC2D33ED3}" type="datetimeFigureOut">
              <a:rPr lang="en-GB"/>
              <a:pPr>
                <a:defRPr/>
              </a:pPr>
              <a:t>28/08/2018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3188" y="1143000"/>
            <a:ext cx="4111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dirty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F82288-3384-4064-B4FF-785D864F9B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79878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057275" y="1578377"/>
            <a:ext cx="7859713" cy="430191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2127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0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50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1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289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2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56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3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423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4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14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5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2142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6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8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7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54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8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062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9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08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7490" y="1578377"/>
            <a:ext cx="7054215" cy="39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EF7D00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7275" y="2063795"/>
            <a:ext cx="7916863" cy="373209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4930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0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21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1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061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2_Conten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025792" cy="536830"/>
          </a:xfrm>
          <a:prstGeom prst="rect">
            <a:avLst/>
          </a:prstGeom>
        </p:spPr>
        <p:txBody>
          <a:bodyPr/>
          <a:lstStyle>
            <a:lvl1pPr algn="l">
              <a:defRPr sz="2500">
                <a:solidFill>
                  <a:srgbClr val="C6093B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4735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8474" y="2822368"/>
            <a:ext cx="6441583" cy="1479767"/>
          </a:xfrm>
        </p:spPr>
        <p:txBody>
          <a:bodyPr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64508" y="2274532"/>
            <a:ext cx="6414572" cy="547836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bg1">
                    <a:lumMod val="8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55380" y="251876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6" name="Donut 5"/>
          <p:cNvSpPr/>
          <p:nvPr userDrawn="1"/>
        </p:nvSpPr>
        <p:spPr>
          <a:xfrm>
            <a:off x="441129" y="2303066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1440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5488543" y="2862078"/>
            <a:ext cx="1587" cy="9001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7496" y="2893418"/>
            <a:ext cx="3199847" cy="868773"/>
          </a:xfrm>
        </p:spPr>
        <p:txBody>
          <a:bodyPr>
            <a:normAutofit/>
          </a:bodyPr>
          <a:lstStyle>
            <a:lvl1pPr>
              <a:defRPr sz="47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813969" y="3041823"/>
            <a:ext cx="3195025" cy="831850"/>
          </a:xfrm>
        </p:spPr>
        <p:txBody>
          <a:bodyPr/>
          <a:lstStyle>
            <a:lvl1pPr>
              <a:defRPr sz="3600" baseline="0">
                <a:solidFill>
                  <a:srgbClr val="FFFFFF"/>
                </a:solidFill>
              </a:defRPr>
            </a:lvl1pPr>
          </a:lstStyle>
          <a:p>
            <a:r>
              <a:rPr lang="en-GB" dirty="0"/>
              <a:t>Click to add subtitle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676454" y="2778434"/>
            <a:ext cx="1081088" cy="1080121"/>
          </a:xfrm>
        </p:spPr>
        <p:txBody>
          <a:bodyPr rtlCol="0">
            <a:normAutofit/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lvl="0"/>
            <a:r>
              <a:rPr lang="en-GB" noProof="0" dirty="0"/>
              <a:t>Drag picture to placeholder or click icon to add</a:t>
            </a:r>
            <a:endParaRPr lang="en-US" noProof="0" dirty="0"/>
          </a:p>
        </p:txBody>
      </p:sp>
      <p:sp>
        <p:nvSpPr>
          <p:cNvPr id="9" name="Donut 8"/>
          <p:cNvSpPr/>
          <p:nvPr userDrawn="1"/>
        </p:nvSpPr>
        <p:spPr>
          <a:xfrm>
            <a:off x="441129" y="2592474"/>
            <a:ext cx="1484713" cy="1484713"/>
          </a:xfrm>
          <a:prstGeom prst="donut">
            <a:avLst>
              <a:gd name="adj" fmla="val 5192"/>
            </a:avLst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50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3425" y="1587405"/>
            <a:ext cx="6290846" cy="868773"/>
          </a:xfrm>
        </p:spPr>
        <p:txBody>
          <a:bodyPr>
            <a:normAutofit/>
          </a:bodyPr>
          <a:lstStyle>
            <a:lvl1pPr>
              <a:defRPr sz="47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001" y="2739309"/>
            <a:ext cx="4647440" cy="2984518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bg1">
                    <a:lumMod val="85000"/>
                  </a:schemeClr>
                </a:solidFill>
                <a:latin typeface="+mn-lt"/>
                <a:cs typeface="Arial"/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78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box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876300" y="1619250"/>
            <a:ext cx="4203700" cy="1187450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2000" y="1708150"/>
            <a:ext cx="2649489" cy="99218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114039" y="170815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057275" y="2996418"/>
            <a:ext cx="7870825" cy="287946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06362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Icon Subhea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057275" y="1244600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1057275" y="2632075"/>
            <a:ext cx="6864350" cy="3651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rgbClr val="EF7D00"/>
                </a:solidFill>
              </a:defRPr>
            </a:lvl1pPr>
            <a:lvl2pPr marL="503972" indent="0">
              <a:buNone/>
              <a:defRPr sz="1800">
                <a:solidFill>
                  <a:srgbClr val="C6093B"/>
                </a:solidFill>
              </a:defRPr>
            </a:lvl2pPr>
            <a:lvl3pPr marL="1007943" indent="0">
              <a:buNone/>
              <a:defRPr sz="1800">
                <a:solidFill>
                  <a:srgbClr val="C6093B"/>
                </a:solidFill>
              </a:defRPr>
            </a:lvl3pPr>
            <a:lvl4pPr marL="1511914" indent="0">
              <a:buNone/>
              <a:defRPr sz="1800">
                <a:solidFill>
                  <a:srgbClr val="C6093B"/>
                </a:solidFill>
              </a:defRPr>
            </a:lvl4pPr>
            <a:lvl5pPr marL="2015886" indent="0">
              <a:buNone/>
              <a:defRPr sz="1800">
                <a:solidFill>
                  <a:srgbClr val="C6093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57275" y="3005344"/>
            <a:ext cx="7870825" cy="2776478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5916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oxed su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508000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080000" y="3738563"/>
            <a:ext cx="3640137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1162050" y="1511300"/>
            <a:ext cx="3640138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Rounded Rectangle 16"/>
          <p:cNvSpPr/>
          <p:nvPr/>
        </p:nvSpPr>
        <p:spPr>
          <a:xfrm>
            <a:off x="1163638" y="3738563"/>
            <a:ext cx="3638550" cy="2047875"/>
          </a:xfrm>
          <a:prstGeom prst="roundRect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039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427" y="1709799"/>
            <a:ext cx="2106505" cy="172271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solidFill>
                  <a:srgbClr val="56575F"/>
                </a:solidFill>
                <a:latin typeface="Arial"/>
                <a:cs typeface="Arial"/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1338549" y="1699206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2"/>
          </p:nvPr>
        </p:nvSpPr>
        <p:spPr>
          <a:xfrm>
            <a:off x="1338549" y="3944783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339152" y="1709799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294432" y="3945045"/>
            <a:ext cx="917575" cy="9921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2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2451426" y="3945045"/>
            <a:ext cx="2106505" cy="171016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6"/>
          </p:nvPr>
        </p:nvSpPr>
        <p:spPr>
          <a:xfrm>
            <a:off x="6382903" y="1708607"/>
            <a:ext cx="2113983" cy="17239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7"/>
          </p:nvPr>
        </p:nvSpPr>
        <p:spPr>
          <a:xfrm>
            <a:off x="6382903" y="3944782"/>
            <a:ext cx="2113983" cy="171042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>
                <a:solidFill>
                  <a:srgbClr val="56575F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9537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838092" y="1584325"/>
            <a:ext cx="3691671" cy="414772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500">
                <a:solidFill>
                  <a:srgbClr val="EF7D00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3238" y="1584325"/>
            <a:ext cx="5138737" cy="4147724"/>
          </a:xfrm>
          <a:prstGeom prst="rect">
            <a:avLst/>
          </a:prstGeom>
        </p:spPr>
        <p:txBody>
          <a:bodyPr vert="horz"/>
          <a:lstStyle>
            <a:lvl1pPr marL="377979" indent="-377979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1pPr>
            <a:lvl2pPr marL="818954" indent="-314982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2pPr>
            <a:lvl3pPr marL="1259929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3pPr>
            <a:lvl4pPr marL="1763900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4pPr>
            <a:lvl5pPr marL="2267872" indent="-251986">
              <a:buClr>
                <a:srgbClr val="EF7D00"/>
              </a:buClr>
              <a:buFont typeface="Arial"/>
              <a:buChar char="•"/>
              <a:defRPr sz="1800">
                <a:solidFill>
                  <a:srgbClr val="56575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0556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  <p:sp>
        <p:nvSpPr>
          <p:cNvPr id="9" name="Table Placeholder 8"/>
          <p:cNvSpPr>
            <a:spLocks noGrp="1"/>
          </p:cNvSpPr>
          <p:nvPr>
            <p:ph type="tbl" sz="quarter" idx="10" hasCustomPrompt="1"/>
          </p:nvPr>
        </p:nvSpPr>
        <p:spPr>
          <a:xfrm>
            <a:off x="457200" y="1541463"/>
            <a:ext cx="9264650" cy="4157662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>
                <a:solidFill>
                  <a:srgbClr val="EF7D00"/>
                </a:solidFill>
                <a:latin typeface="+mn-lt"/>
              </a:defRPr>
            </a:lvl1pPr>
          </a:lstStyle>
          <a:p>
            <a:r>
              <a:rPr lang="en-AU" altLang="ja-JP" dirty="0"/>
              <a:t>Click icon to insert table</a:t>
            </a:r>
            <a:endParaRPr lang="ja-JP" alt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1179513"/>
            <a:ext cx="6905625" cy="361950"/>
          </a:xfrm>
          <a:prstGeom prst="rect">
            <a:avLst/>
          </a:prstGeom>
        </p:spPr>
        <p:txBody>
          <a:bodyPr vert="horz"/>
          <a:lstStyle>
            <a:lvl1pPr>
              <a:buNone/>
              <a:defRPr sz="2000" baseline="0"/>
            </a:lvl1pPr>
          </a:lstStyle>
          <a:p>
            <a:pPr lvl="0"/>
            <a:r>
              <a:rPr lang="en-AU" altLang="ja-JP" dirty="0"/>
              <a:t>Click to edit subtitle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855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/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503239" y="1483895"/>
            <a:ext cx="9025792" cy="3938337"/>
          </a:xfrm>
          <a:prstGeom prst="rect">
            <a:avLst/>
          </a:prstGeom>
        </p:spPr>
        <p:txBody>
          <a:bodyPr/>
          <a:lstStyle>
            <a:lvl1pPr>
              <a:buNone/>
              <a:defRPr sz="2000">
                <a:solidFill>
                  <a:srgbClr val="EF7D00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6" name="Title 9"/>
          <p:cNvSpPr>
            <a:spLocks noGrp="1"/>
          </p:cNvSpPr>
          <p:nvPr>
            <p:ph type="title"/>
          </p:nvPr>
        </p:nvSpPr>
        <p:spPr>
          <a:xfrm>
            <a:off x="457200" y="317902"/>
            <a:ext cx="9070975" cy="564375"/>
          </a:xfrm>
          <a:prstGeom prst="rect">
            <a:avLst/>
          </a:prstGeom>
        </p:spPr>
        <p:txBody>
          <a:bodyPr vert="horz"/>
          <a:lstStyle>
            <a:lvl1pPr algn="l">
              <a:defRPr sz="2400" b="1"/>
            </a:lvl1pPr>
          </a:lstStyle>
          <a:p>
            <a:r>
              <a:rPr lang="en-AU" altLang="ja-JP" dirty="0"/>
              <a:t>Click to edit Master title style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733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294" y="2616828"/>
            <a:ext cx="6612784" cy="78606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7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648177" y="2133170"/>
            <a:ext cx="4231795" cy="568325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294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894926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896400"/>
            <a:ext cx="8954824" cy="1924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Content-slide_simple_Content slide 2.png"/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-1" y="18699"/>
            <a:ext cx="10084565" cy="755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07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858" r:id="rId10"/>
    <p:sldLayoutId id="2147483859" r:id="rId11"/>
    <p:sldLayoutId id="2147483860" r:id="rId12"/>
    <p:sldLayoutId id="2147483861" r:id="rId13"/>
    <p:sldLayoutId id="2147483862" r:id="rId14"/>
    <p:sldLayoutId id="2147483863" r:id="rId15"/>
    <p:sldLayoutId id="2147483864" r:id="rId16"/>
    <p:sldLayoutId id="2147483865" r:id="rId17"/>
    <p:sldLayoutId id="2147483866" r:id="rId18"/>
    <p:sldLayoutId id="2147483867" r:id="rId19"/>
    <p:sldLayoutId id="2147483868" r:id="rId20"/>
    <p:sldLayoutId id="2147483869" r:id="rId21"/>
    <p:sldLayoutId id="2147483870" r:id="rId22"/>
  </p:sldLayoutIdLst>
  <p:txStyles>
    <p:titleStyle>
      <a:lvl1pPr algn="ctr" defTabSz="503238" rtl="0" eaLnBrk="1" fontAlgn="base" hangingPunct="1">
        <a:spcBef>
          <a:spcPct val="0"/>
        </a:spcBef>
        <a:spcAft>
          <a:spcPct val="0"/>
        </a:spcAft>
        <a:defRPr sz="49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ctr" defTabSz="503238" rtl="0" eaLnBrk="1" fontAlgn="base" hangingPunct="1">
        <a:spcBef>
          <a:spcPct val="0"/>
        </a:spcBef>
        <a:spcAft>
          <a:spcPct val="0"/>
        </a:spcAft>
        <a:defRPr sz="49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77825" indent="-377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2AD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lue-title-slide_Title slide with logos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5331"/>
            <a:ext cx="10077450" cy="7552187"/>
          </a:xfrm>
          <a:prstGeom prst="rect">
            <a:avLst/>
          </a:prstGeom>
        </p:spPr>
      </p:pic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2170928" y="3234069"/>
            <a:ext cx="6003925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Title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63763" y="2686050"/>
            <a:ext cx="270033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Sub Title </a:t>
            </a:r>
          </a:p>
        </p:txBody>
      </p:sp>
    </p:spTree>
    <p:extLst>
      <p:ext uri="{BB962C8B-B14F-4D97-AF65-F5344CB8AC3E}">
        <p14:creationId xmlns:p14="http://schemas.microsoft.com/office/powerpoint/2010/main" val="1068167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</p:sldLayoutIdLst>
  <p:txStyles>
    <p:titleStyle>
      <a:lvl1pPr algn="l" defTabSz="503238" rtl="0" fontAlgn="base">
        <a:spcBef>
          <a:spcPct val="0"/>
        </a:spcBef>
        <a:spcAft>
          <a:spcPct val="0"/>
        </a:spcAft>
        <a:defRPr sz="5400" kern="1200">
          <a:solidFill>
            <a:schemeClr val="bg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defTabSz="503238" rtl="0" fontAlgn="base">
        <a:spcBef>
          <a:spcPct val="0"/>
        </a:spcBef>
        <a:spcAft>
          <a:spcPct val="0"/>
        </a:spcAft>
        <a:defRPr sz="54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bg1">
              <a:lumMod val="75000"/>
            </a:schemeClr>
          </a:solidFill>
          <a:latin typeface="+mn-lt"/>
          <a:ea typeface="MS PGothic" panose="020B0600070205080204" pitchFamily="34" charset="-128"/>
          <a:cs typeface="+mn-cs"/>
        </a:defRPr>
      </a:lvl1pPr>
      <a:lvl2pPr marL="817563" indent="-3143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258888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763713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266950" indent="-250825" algn="l" defTabSz="503238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771844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Teach: Unified Communications Service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53" y="985272"/>
            <a:ext cx="8539096" cy="583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943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5"/>
            <a:ext cx="9661842" cy="764957"/>
          </a:xfrm>
        </p:spPr>
        <p:txBody>
          <a:bodyPr/>
          <a:lstStyle/>
          <a:p>
            <a:r>
              <a:rPr lang="en-GB" sz="19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PC with No Voice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3238" y="1374943"/>
            <a:ext cx="9160455" cy="3355172"/>
          </a:xfrm>
          <a:prstGeom prst="rect">
            <a:avLst/>
          </a:prstGeom>
        </p:spPr>
        <p:txBody>
          <a:bodyPr vert="horz" lIns="100775" tIns="50387" rIns="100775" bIns="50387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For PC Non voice UCS client, a personal group PGM260 is automatically created.  Check that the master is the IP Phone and the slave is the UCS client. If not these can be swapped over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Check that the UCS client can dial out by controlling the IP Phone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</p:spTree>
    <p:extLst>
      <p:ext uri="{BB962C8B-B14F-4D97-AF65-F5344CB8AC3E}">
        <p14:creationId xmlns:p14="http://schemas.microsoft.com/office/powerpoint/2010/main" val="1165366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341802" cy="536830"/>
          </a:xfrm>
        </p:spPr>
        <p:txBody>
          <a:bodyPr/>
          <a:lstStyle/>
          <a:p>
            <a:r>
              <a:rPr lang="en-GB" sz="20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Android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1723" y="1137285"/>
            <a:ext cx="9160455" cy="2226979"/>
          </a:xfrm>
          <a:prstGeom prst="rect">
            <a:avLst/>
          </a:prstGeom>
        </p:spPr>
        <p:txBody>
          <a:bodyPr vert="horz" lIns="100775" tIns="50387" rIns="100775" bIns="50387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In Play Store search for Ericsson UCS, install and run the app. 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Connect Training </a:t>
            </a:r>
            <a:r>
              <a:rPr lang="en-GB" sz="1763" dirty="0" err="1"/>
              <a:t>WiFi</a:t>
            </a:r>
            <a:r>
              <a:rPr lang="en-GB" sz="1763" dirty="0"/>
              <a:t> router and select this network on Android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Enter Standard Licence, User ID: 1021, Password: a1234567, Server Address: Set UCP IP address UCP1 192.168.10.3, UCP2 192.168.10.4, UCP3 192.168.10.5, UCP4 192.168.10.6. UCP5 192.168.10.7, UCP6 192.168.10.8, UCP7 192.168.10.9, UCP8 192.168.10.10  Login and check the screen presence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366" y="4198587"/>
            <a:ext cx="1753056" cy="2382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2934" y="4100142"/>
            <a:ext cx="1658580" cy="26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979" y="3021280"/>
            <a:ext cx="2144430" cy="3820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12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669462" cy="536830"/>
          </a:xfrm>
        </p:spPr>
        <p:txBody>
          <a:bodyPr/>
          <a:lstStyle/>
          <a:p>
            <a:r>
              <a:rPr lang="en-GB" sz="20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iPhone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5906" y="1189911"/>
            <a:ext cx="9160455" cy="2222048"/>
          </a:xfrm>
          <a:prstGeom prst="rect">
            <a:avLst/>
          </a:prstGeom>
        </p:spPr>
        <p:txBody>
          <a:bodyPr vert="horz" lIns="100775" tIns="50387" rIns="100775" bIns="50387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In Apple Store search for Ericsson UCS, install and run the app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Connect Training </a:t>
            </a:r>
            <a:r>
              <a:rPr lang="en-GB" sz="1763" dirty="0" err="1"/>
              <a:t>WiFi</a:t>
            </a:r>
            <a:r>
              <a:rPr lang="en-GB" sz="1763" dirty="0"/>
              <a:t> router and select this network on iPhone  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Enter Standard Licence, User ID: 1022, Password: a1234567, Server Address: Set UCP IP address UCP1 192.168.10.3, UCP2 192.168.10.4, UCP3 192.168.10.5, UCP4 192.168.10.6. UCP5 192.168.10.7, UCP6 192.168.10.8, UCP7 192.168.10.9, UCP8 192.168.10.10  Under Advanced select your network adapter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Login and check the screen presence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70" y="3987573"/>
            <a:ext cx="4447681" cy="158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5745" y="3649133"/>
            <a:ext cx="1931511" cy="2792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4709" y="2742631"/>
            <a:ext cx="2698200" cy="4077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982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UCS Client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01723" y="1339927"/>
            <a:ext cx="9160455" cy="5317041"/>
          </a:xfrm>
          <a:prstGeom prst="rect">
            <a:avLst/>
          </a:prstGeom>
        </p:spPr>
        <p:txBody>
          <a:bodyPr vert="horz" lIns="100775" tIns="50387" rIns="100775" bIns="50387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Add presence group and change presence and check this is shown on the other clients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Tap another presence member and call them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Select video and check video operation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Test visual voicemail.  In File/My Phone Status/  set busy/no answer forward destination to VSF 420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Make a call to UCS client and leave a voice mail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In Messages select visual voicemail and playback the message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Make a call using Call Tab and dial pad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In UCS PC Client, logout and set Click to Call and test (see following slides)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Enter UCS station number under flex keys on a LIP9030/40 and check presence</a:t>
            </a:r>
          </a:p>
          <a:p>
            <a:pPr>
              <a:buClr>
                <a:schemeClr val="accent3"/>
              </a:buClr>
            </a:pPr>
            <a:endParaRPr lang="en-GB" sz="1763" dirty="0"/>
          </a:p>
          <a:p>
            <a:pPr>
              <a:buClr>
                <a:schemeClr val="accent3"/>
              </a:buClr>
            </a:pPr>
            <a:endParaRPr lang="en-GB" sz="1763" dirty="0"/>
          </a:p>
          <a:p>
            <a:pPr>
              <a:buClr>
                <a:schemeClr val="accent3"/>
              </a:buClr>
            </a:pPr>
            <a:endParaRPr lang="en-GB" sz="1763" dirty="0"/>
          </a:p>
          <a:p>
            <a:pPr>
              <a:buClr>
                <a:schemeClr val="accent3"/>
              </a:buClr>
            </a:pPr>
            <a:endParaRPr lang="en-GB" sz="1763" dirty="0"/>
          </a:p>
        </p:txBody>
      </p:sp>
    </p:spTree>
    <p:extLst>
      <p:ext uri="{BB962C8B-B14F-4D97-AF65-F5344CB8AC3E}">
        <p14:creationId xmlns:p14="http://schemas.microsoft.com/office/powerpoint/2010/main" val="4079147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669462" cy="536830"/>
          </a:xfrm>
        </p:spPr>
        <p:txBody>
          <a:bodyPr/>
          <a:lstStyle/>
          <a:p>
            <a:r>
              <a:rPr lang="en-GB" sz="20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Click to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35906" y="1189911"/>
            <a:ext cx="9160455" cy="860115"/>
          </a:xfrm>
          <a:prstGeom prst="rect">
            <a:avLst/>
          </a:prstGeom>
        </p:spPr>
        <p:txBody>
          <a:bodyPr vert="horz" lIns="100775" tIns="50387" rIns="100775" bIns="50387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Enable click to call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969" y="2050026"/>
            <a:ext cx="5911518" cy="3583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6000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669462" cy="536830"/>
          </a:xfrm>
        </p:spPr>
        <p:txBody>
          <a:bodyPr/>
          <a:lstStyle/>
          <a:p>
            <a:r>
              <a:rPr lang="en-GB" sz="20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</a:t>
            </a:r>
            <a:r>
              <a:rPr lang="en-GB" sz="2000" b="1" dirty="0" err="1">
                <a:solidFill>
                  <a:schemeClr val="tx1"/>
                </a:solidFill>
                <a:latin typeface="+mj-lt"/>
                <a:cs typeface="+mj-cs"/>
              </a:rPr>
              <a:t>Dialing</a:t>
            </a:r>
            <a:r>
              <a:rPr lang="en-GB" sz="2000" b="1" dirty="0">
                <a:solidFill>
                  <a:schemeClr val="tx1"/>
                </a:solidFill>
                <a:latin typeface="+mj-lt"/>
                <a:cs typeface="+mj-cs"/>
              </a:rPr>
              <a:t> Rules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38" y="971462"/>
            <a:ext cx="6354762" cy="585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7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Teach: Unified Communications Service - Standard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96" y="1083226"/>
            <a:ext cx="9248160" cy="4020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val 2"/>
          <p:cNvSpPr/>
          <p:nvPr/>
        </p:nvSpPr>
        <p:spPr>
          <a:xfrm>
            <a:off x="7701332" y="2815710"/>
            <a:ext cx="952306" cy="555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</p:spTree>
    <p:extLst>
      <p:ext uri="{BB962C8B-B14F-4D97-AF65-F5344CB8AC3E}">
        <p14:creationId xmlns:p14="http://schemas.microsoft.com/office/powerpoint/2010/main" val="104474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Teach: Unified Communications Service - Standard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10" y="1162584"/>
            <a:ext cx="9363631" cy="3779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9865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Teach: Unified Communications Service - Standard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37" y="1172029"/>
            <a:ext cx="9482966" cy="248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587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3238" y="1420713"/>
            <a:ext cx="68248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/>
              <a:t>UCS Client Router Port forwarding</a:t>
            </a:r>
          </a:p>
          <a:p>
            <a:endParaRPr lang="en-GB" sz="1800" dirty="0"/>
          </a:p>
          <a:p>
            <a:r>
              <a:rPr lang="en-GB" sz="1800" dirty="0"/>
              <a:t>Signalling TCP/UDP_5588, TCP_8899, TCP_7878</a:t>
            </a:r>
          </a:p>
          <a:p>
            <a:endParaRPr lang="en-GB" sz="1800" dirty="0"/>
          </a:p>
          <a:p>
            <a:r>
              <a:rPr lang="en-GB" sz="1800" dirty="0"/>
              <a:t>Audio and video ports refer to port usage table depending on the VOIP gateway used.</a:t>
            </a:r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3238" y="306606"/>
            <a:ext cx="9341802" cy="536830"/>
          </a:xfrm>
          <a:prstGeom prst="rect">
            <a:avLst/>
          </a:prstGeom>
        </p:spPr>
        <p:txBody>
          <a:bodyPr/>
          <a:lstStyle>
            <a:lvl1pPr algn="l" defTabSz="503238" rtl="0" eaLnBrk="1" fontAlgn="base" hangingPunct="1">
              <a:spcBef>
                <a:spcPct val="0"/>
              </a:spcBef>
              <a:spcAft>
                <a:spcPct val="0"/>
              </a:spcAft>
              <a:defRPr sz="2500" kern="1200">
                <a:solidFill>
                  <a:srgbClr val="C6093B"/>
                </a:solidFill>
                <a:latin typeface="Arial"/>
                <a:ea typeface="MS PGothic" panose="020B0600070205080204" pitchFamily="34" charset="-128"/>
                <a:cs typeface="Arial"/>
              </a:defRPr>
            </a:lvl1pPr>
            <a:lvl2pPr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algn="ctr" defTabSz="503238" rtl="0" eaLnBrk="1" fontAlgn="base" hangingPunct="1">
              <a:spcBef>
                <a:spcPct val="0"/>
              </a:spcBef>
              <a:spcAft>
                <a:spcPct val="0"/>
              </a:spcAft>
              <a:defRPr sz="49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Teach: Unified Communications Service – Standard Port Forwarding</a:t>
            </a:r>
          </a:p>
        </p:txBody>
      </p:sp>
    </p:spTree>
    <p:extLst>
      <p:ext uri="{BB962C8B-B14F-4D97-AF65-F5344CB8AC3E}">
        <p14:creationId xmlns:p14="http://schemas.microsoft.com/office/powerpoint/2010/main" val="2926481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158922" cy="536830"/>
          </a:xfrm>
        </p:spPr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68575" y="1063867"/>
            <a:ext cx="9160455" cy="1056963"/>
          </a:xfrm>
          <a:prstGeom prst="rect">
            <a:avLst/>
          </a:prstGeom>
        </p:spPr>
        <p:txBody>
          <a:bodyPr vert="horz" lIns="100775" tIns="50387" rIns="100775" bIns="50387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In PGM445 set password length to 8 &amp; User Server Type to Standard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In PGM446, enter client Index 1-4 and data as below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C774D3-367E-44AA-9D5C-6DAFB8333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38" y="2470863"/>
            <a:ext cx="7105650" cy="1866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BD7FB7-FB31-4991-84E6-BF4B1A1DE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238" y="4851871"/>
            <a:ext cx="7524750" cy="876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48702E0-65FE-44B1-9E7A-2B07D685500A}"/>
              </a:ext>
            </a:extLst>
          </p:cNvPr>
          <p:cNvSpPr txBox="1"/>
          <p:nvPr/>
        </p:nvSpPr>
        <p:spPr>
          <a:xfrm>
            <a:off x="1329531" y="5166910"/>
            <a:ext cx="251856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sales                           sales@sales.com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FE1639-0723-42E4-BFF7-3E6740A7D96E}"/>
              </a:ext>
            </a:extLst>
          </p:cNvPr>
          <p:cNvSpPr txBox="1"/>
          <p:nvPr/>
        </p:nvSpPr>
        <p:spPr>
          <a:xfrm>
            <a:off x="1329532" y="5450471"/>
            <a:ext cx="245189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sales                           sales@sales.com</a:t>
            </a:r>
          </a:p>
        </p:txBody>
      </p:sp>
    </p:spTree>
    <p:extLst>
      <p:ext uri="{BB962C8B-B14F-4D97-AF65-F5344CB8AC3E}">
        <p14:creationId xmlns:p14="http://schemas.microsoft.com/office/powerpoint/2010/main" val="445712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500" y="2620702"/>
            <a:ext cx="4041477" cy="2246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708" y="2536958"/>
            <a:ext cx="5037440" cy="409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21225"/>
            <a:ext cx="9334182" cy="536830"/>
          </a:xfrm>
        </p:spPr>
        <p:txBody>
          <a:bodyPr/>
          <a:lstStyle/>
          <a:p>
            <a:r>
              <a:rPr lang="en-GB" sz="19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PC with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1723" y="1049493"/>
            <a:ext cx="9160455" cy="1337123"/>
          </a:xfrm>
          <a:prstGeom prst="rect">
            <a:avLst/>
          </a:prstGeom>
        </p:spPr>
        <p:txBody>
          <a:bodyPr vert="horz" lIns="100775" tIns="50387" rIns="100775" bIns="50387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Run </a:t>
            </a:r>
            <a:r>
              <a:rPr lang="en-GB" sz="1763" dirty="0" err="1"/>
              <a:t>UCSClient</a:t>
            </a:r>
            <a:r>
              <a:rPr lang="en-GB" sz="1763" dirty="0"/>
              <a:t> exe file and install on your PC.  On File, Setting, enter UCP IP address, UCS Licence: Standard, Call Control: With Voice .  Check PC NIC address is set according to Slide 23.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Set UCP IP address UCP1 192.168.10.3, UCP2 192.168.10.4, UCP3 192.168.10.5, UCP4 192.168.10.6. 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UCP5 192.168.10.7, UCP6 192.168.10.8, UCP7 192.168.10.9, UCP8 192.168.10.10 Under Advanced select your network adapter</a:t>
            </a:r>
          </a:p>
        </p:txBody>
      </p:sp>
      <p:sp>
        <p:nvSpPr>
          <p:cNvPr id="6" name="Oval 5"/>
          <p:cNvSpPr/>
          <p:nvPr/>
        </p:nvSpPr>
        <p:spPr>
          <a:xfrm>
            <a:off x="4324496" y="3134336"/>
            <a:ext cx="872947" cy="4063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  <p:sp>
        <p:nvSpPr>
          <p:cNvPr id="9" name="Oval 8"/>
          <p:cNvSpPr/>
          <p:nvPr/>
        </p:nvSpPr>
        <p:spPr>
          <a:xfrm>
            <a:off x="3351428" y="4416295"/>
            <a:ext cx="872947" cy="4754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  <p:sp>
        <p:nvSpPr>
          <p:cNvPr id="11" name="Oval 10"/>
          <p:cNvSpPr/>
          <p:nvPr/>
        </p:nvSpPr>
        <p:spPr>
          <a:xfrm>
            <a:off x="5920856" y="3540724"/>
            <a:ext cx="2380765" cy="4063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</p:spTree>
    <p:extLst>
      <p:ext uri="{BB962C8B-B14F-4D97-AF65-F5344CB8AC3E}">
        <p14:creationId xmlns:p14="http://schemas.microsoft.com/office/powerpoint/2010/main" val="280051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813" y="2673936"/>
            <a:ext cx="4967050" cy="3980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7493" y="2706384"/>
            <a:ext cx="4041477" cy="2246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88750"/>
            <a:ext cx="9025792" cy="536830"/>
          </a:xfrm>
        </p:spPr>
        <p:txBody>
          <a:bodyPr/>
          <a:lstStyle/>
          <a:p>
            <a:r>
              <a:rPr lang="en-GB" sz="18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PC with No Voice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-64167" y="2451427"/>
            <a:ext cx="7555832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1723" y="1137286"/>
            <a:ext cx="9160455" cy="1397735"/>
          </a:xfrm>
          <a:prstGeom prst="rect">
            <a:avLst/>
          </a:prstGeom>
        </p:spPr>
        <p:txBody>
          <a:bodyPr vert="horz" lIns="100775" tIns="50387" rIns="100775" bIns="50387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Run </a:t>
            </a:r>
            <a:r>
              <a:rPr lang="en-GB" sz="1763" dirty="0" err="1"/>
              <a:t>UCSClient</a:t>
            </a:r>
            <a:r>
              <a:rPr lang="en-GB" sz="1763" dirty="0"/>
              <a:t> exe file and install on your PC.  On File, Setting, enter UCP IP address, UCS Licence: Standard, Call Control: No Voice, Station number and its password in PGM227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Set UCP IP address UCP1 192.168.10.3, UCP2 192.168.10.4, UCP3 192.168.10.5, UCP4 192.168.10.6. </a:t>
            </a:r>
          </a:p>
          <a:p>
            <a:pPr>
              <a:buClr>
                <a:schemeClr val="accent3"/>
              </a:buClr>
            </a:pPr>
            <a:r>
              <a:rPr lang="en-GB" sz="1763" dirty="0"/>
              <a:t>UCP5 192.168.10.7, UCP6 192.168.10.8, UCP7 192.168.10.9, UCP8 192.168.10.10 Under Advanced select your network adapter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  <p:sp>
        <p:nvSpPr>
          <p:cNvPr id="6" name="Oval 5"/>
          <p:cNvSpPr/>
          <p:nvPr/>
        </p:nvSpPr>
        <p:spPr>
          <a:xfrm>
            <a:off x="3895871" y="3317464"/>
            <a:ext cx="872947" cy="4063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  <p:sp>
        <p:nvSpPr>
          <p:cNvPr id="9" name="Oval 8"/>
          <p:cNvSpPr/>
          <p:nvPr/>
        </p:nvSpPr>
        <p:spPr>
          <a:xfrm>
            <a:off x="3895870" y="4757738"/>
            <a:ext cx="872948" cy="179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  <p:sp>
        <p:nvSpPr>
          <p:cNvPr id="11" name="Oval 10"/>
          <p:cNvSpPr/>
          <p:nvPr/>
        </p:nvSpPr>
        <p:spPr>
          <a:xfrm>
            <a:off x="5920856" y="3540724"/>
            <a:ext cx="2380765" cy="4063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  <p:sp>
        <p:nvSpPr>
          <p:cNvPr id="12" name="Oval 11"/>
          <p:cNvSpPr/>
          <p:nvPr/>
        </p:nvSpPr>
        <p:spPr>
          <a:xfrm>
            <a:off x="3015338" y="4937204"/>
            <a:ext cx="1966612" cy="2065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204"/>
          </a:p>
        </p:txBody>
      </p:sp>
    </p:spTree>
    <p:extLst>
      <p:ext uri="{BB962C8B-B14F-4D97-AF65-F5344CB8AC3E}">
        <p14:creationId xmlns:p14="http://schemas.microsoft.com/office/powerpoint/2010/main" val="70933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3238" y="306606"/>
            <a:ext cx="9265602" cy="536830"/>
          </a:xfrm>
        </p:spPr>
        <p:txBody>
          <a:bodyPr/>
          <a:lstStyle/>
          <a:p>
            <a:r>
              <a:rPr lang="en-GB" sz="2200" b="1" dirty="0">
                <a:solidFill>
                  <a:schemeClr val="tx1"/>
                </a:solidFill>
                <a:latin typeface="+mj-lt"/>
                <a:cs typeface="+mj-cs"/>
              </a:rPr>
              <a:t>Exercise: Unified Communications Service – Client Installation, PC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4294967295"/>
          </p:nvPr>
        </p:nvSpPr>
        <p:spPr>
          <a:xfrm>
            <a:off x="0" y="1577975"/>
            <a:ext cx="7859713" cy="4302125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01723" y="1137286"/>
            <a:ext cx="9160455" cy="660169"/>
          </a:xfrm>
          <a:prstGeom prst="rect">
            <a:avLst/>
          </a:prstGeom>
        </p:spPr>
        <p:txBody>
          <a:bodyPr vert="horz" lIns="100775" tIns="50387" rIns="100775" bIns="50387" rtlCol="0">
            <a:normAutofit/>
          </a:bodyPr>
          <a:lstStyle>
            <a:lvl1pPr marL="228600" indent="-22860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SzPct val="75000"/>
              <a:buFont typeface="Arial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7950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033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30388" indent="-22860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"/>
              <a:defRPr lang="en-US" sz="18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"/>
              <a:defRPr lang="en-US" sz="1800" kern="12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3"/>
              </a:buClr>
            </a:pPr>
            <a:r>
              <a:rPr lang="en-GB" sz="1763" dirty="0"/>
              <a:t>Enter User ID &amp; Password and Login</a:t>
            </a:r>
          </a:p>
          <a:p>
            <a:endParaRPr lang="en-GB" sz="1763" dirty="0"/>
          </a:p>
          <a:p>
            <a:endParaRPr lang="en-GB" sz="1763" dirty="0"/>
          </a:p>
          <a:p>
            <a:endParaRPr lang="en-GB" sz="1763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802" y="1797454"/>
            <a:ext cx="3183859" cy="4591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9" y="1834531"/>
            <a:ext cx="2860776" cy="4583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7883023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 - simple">
  <a:themeElements>
    <a:clrScheme name="PRAGMA COLOURS">
      <a:dk1>
        <a:srgbClr val="56575F"/>
      </a:dk1>
      <a:lt1>
        <a:sysClr val="window" lastClr="FFFFFF"/>
      </a:lt1>
      <a:dk2>
        <a:srgbClr val="0086CD"/>
      </a:dk2>
      <a:lt2>
        <a:srgbClr val="FFFFFF"/>
      </a:lt2>
      <a:accent1>
        <a:srgbClr val="52ACE1"/>
      </a:accent1>
      <a:accent2>
        <a:srgbClr val="214157"/>
      </a:accent2>
      <a:accent3>
        <a:srgbClr val="EF7D00"/>
      </a:accent3>
      <a:accent4>
        <a:srgbClr val="56575F"/>
      </a:accent4>
      <a:accent5>
        <a:srgbClr val="0086CD"/>
      </a:accent5>
      <a:accent6>
        <a:srgbClr val="AAABB3"/>
      </a:accent6>
      <a:hlink>
        <a:srgbClr val="EF7D00"/>
      </a:hlink>
      <a:folHlink>
        <a:srgbClr val="7C797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C64D8F54-F03F-48B0-89F9-741CB41C136A}"/>
    </a:ext>
  </a:extLst>
</a:theme>
</file>

<file path=ppt/theme/theme2.xml><?xml version="1.0" encoding="utf-8"?>
<a:theme xmlns:a="http://schemas.openxmlformats.org/drawingml/2006/main" name="1_Pragma">
  <a:themeElements>
    <a:clrScheme name="Pragma">
      <a:dk1>
        <a:srgbClr val="999999"/>
      </a:dk1>
      <a:lt1>
        <a:sysClr val="window" lastClr="FFFFFF"/>
      </a:lt1>
      <a:dk2>
        <a:srgbClr val="C6093B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8000"/>
      </a:hlink>
      <a:folHlink>
        <a:srgbClr val="FF8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623E708B-717A-49CE-8382-7475F7A36095}" vid="{78BA7247-C5A0-4E21-86B7-8A59B91BC59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 powerpoint template</Template>
  <TotalTime>13432</TotalTime>
  <Words>677</Words>
  <Application>Microsoft Office PowerPoint</Application>
  <PresentationFormat>Custom</PresentationFormat>
  <Paragraphs>61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MS PGothic</vt:lpstr>
      <vt:lpstr>Arial</vt:lpstr>
      <vt:lpstr>Calibri</vt:lpstr>
      <vt:lpstr>Content slide - simple</vt:lpstr>
      <vt:lpstr>1_Pragma</vt:lpstr>
      <vt:lpstr>Teach: Unified Communications Service</vt:lpstr>
      <vt:lpstr>Teach: Unified Communications Service - Standard</vt:lpstr>
      <vt:lpstr>Teach: Unified Communications Service - Standard</vt:lpstr>
      <vt:lpstr>Teach: Unified Communications Service - Standard</vt:lpstr>
      <vt:lpstr>PowerPoint Presentation</vt:lpstr>
      <vt:lpstr>Exercise: Unified Communications Service – Client Installation, PC</vt:lpstr>
      <vt:lpstr>Exercise: Unified Communications Service – Client Installation, PC with Voice</vt:lpstr>
      <vt:lpstr>Exercise: Unified Communications Service – Client Installation, PC with No Voice</vt:lpstr>
      <vt:lpstr>Exercise: Unified Communications Service – Client Installation, PC</vt:lpstr>
      <vt:lpstr>Exercise: Unified Communications Service – Client Installation, PC with No Voice</vt:lpstr>
      <vt:lpstr>Exercise: Unified Communications Service – Client Installation, Android</vt:lpstr>
      <vt:lpstr>Exercise: Unified Communications Service – Client Installation, iPhone</vt:lpstr>
      <vt:lpstr>Exercise: Unified Communications Service UCS Client operation</vt:lpstr>
      <vt:lpstr>Exercise: Unified Communications Service – Click to call</vt:lpstr>
      <vt:lpstr>Exercise: Unified Communications Service – Dialing Rules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Lewis</dc:creator>
  <cp:lastModifiedBy>Anita Robson</cp:lastModifiedBy>
  <cp:revision>279</cp:revision>
  <dcterms:created xsi:type="dcterms:W3CDTF">2015-05-22T10:01:50Z</dcterms:created>
  <dcterms:modified xsi:type="dcterms:W3CDTF">2018-08-28T15:16:18Z</dcterms:modified>
</cp:coreProperties>
</file>