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2" r:id="rId4"/>
    <p:sldMasterId id="2147483703" r:id="rId5"/>
    <p:sldMasterId id="2147483738" r:id="rId6"/>
  </p:sldMasterIdLst>
  <p:notesMasterIdLst>
    <p:notesMasterId r:id="rId16"/>
  </p:notesMasterIdLst>
  <p:sldIdLst>
    <p:sldId id="278" r:id="rId7"/>
    <p:sldId id="306" r:id="rId8"/>
    <p:sldId id="312" r:id="rId9"/>
    <p:sldId id="289" r:id="rId10"/>
    <p:sldId id="290" r:id="rId11"/>
    <p:sldId id="291" r:id="rId12"/>
    <p:sldId id="292" r:id="rId13"/>
    <p:sldId id="294" r:id="rId14"/>
    <p:sldId id="293" r:id="rId15"/>
  </p:sldIdLst>
  <p:sldSz cx="13444538" cy="7562850"/>
  <p:notesSz cx="9144000" cy="6858000"/>
  <p:defaultTextStyle>
    <a:defPPr>
      <a:defRPr lang="en-GB"/>
    </a:defPPr>
    <a:lvl1pPr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503238" indent="-46038"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006475" indent="-92075"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511300" indent="-139700"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14538" indent="-185738" algn="l" defTabSz="5032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42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2965" autoAdjust="0"/>
  </p:normalViewPr>
  <p:slideViewPr>
    <p:cSldViewPr snapToGrid="0" snapToObjects="1">
      <p:cViewPr varScale="1">
        <p:scale>
          <a:sx n="110" d="100"/>
          <a:sy n="110" d="100"/>
        </p:scale>
        <p:origin x="192" y="132"/>
      </p:cViewPr>
      <p:guideLst>
        <p:guide orient="horz" pos="2382"/>
        <p:guide pos="42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than Hart-Coombes" userId="916dd0ae-efba-4cae-8e68-4479ccb03e2e" providerId="ADAL" clId="{C10070C3-443A-4F5B-9A7A-EB868375E7DD}"/>
    <pc:docChg chg="delSld">
      <pc:chgData name="Ethan Hart-Coombes" userId="916dd0ae-efba-4cae-8e68-4479ccb03e2e" providerId="ADAL" clId="{C10070C3-443A-4F5B-9A7A-EB868375E7DD}" dt="2023-01-16T11:09:40.624" v="1" actId="47"/>
      <pc:docMkLst>
        <pc:docMk/>
      </pc:docMkLst>
      <pc:sldChg chg="del">
        <pc:chgData name="Ethan Hart-Coombes" userId="916dd0ae-efba-4cae-8e68-4479ccb03e2e" providerId="ADAL" clId="{C10070C3-443A-4F5B-9A7A-EB868375E7DD}" dt="2023-01-16T11:09:32.220" v="0" actId="47"/>
        <pc:sldMkLst>
          <pc:docMk/>
          <pc:sldMk cId="3915576272" sldId="256"/>
        </pc:sldMkLst>
      </pc:sldChg>
      <pc:sldChg chg="del">
        <pc:chgData name="Ethan Hart-Coombes" userId="916dd0ae-efba-4cae-8e68-4479ccb03e2e" providerId="ADAL" clId="{C10070C3-443A-4F5B-9A7A-EB868375E7DD}" dt="2023-01-16T11:09:32.220" v="0" actId="47"/>
        <pc:sldMkLst>
          <pc:docMk/>
          <pc:sldMk cId="2389917772" sldId="276"/>
        </pc:sldMkLst>
      </pc:sldChg>
      <pc:sldChg chg="del">
        <pc:chgData name="Ethan Hart-Coombes" userId="916dd0ae-efba-4cae-8e68-4479ccb03e2e" providerId="ADAL" clId="{C10070C3-443A-4F5B-9A7A-EB868375E7DD}" dt="2023-01-16T11:09:40.624" v="1" actId="47"/>
        <pc:sldMkLst>
          <pc:docMk/>
          <pc:sldMk cId="193597199" sldId="277"/>
        </pc:sldMkLst>
      </pc:sldChg>
      <pc:sldChg chg="del">
        <pc:chgData name="Ethan Hart-Coombes" userId="916dd0ae-efba-4cae-8e68-4479ccb03e2e" providerId="ADAL" clId="{C10070C3-443A-4F5B-9A7A-EB868375E7DD}" dt="2023-01-16T11:09:32.220" v="0" actId="47"/>
        <pc:sldMkLst>
          <pc:docMk/>
          <pc:sldMk cId="1028270053" sldId="280"/>
        </pc:sldMkLst>
      </pc:sldChg>
      <pc:sldChg chg="del">
        <pc:chgData name="Ethan Hart-Coombes" userId="916dd0ae-efba-4cae-8e68-4479ccb03e2e" providerId="ADAL" clId="{C10070C3-443A-4F5B-9A7A-EB868375E7DD}" dt="2023-01-16T11:09:40.624" v="1" actId="47"/>
        <pc:sldMkLst>
          <pc:docMk/>
          <pc:sldMk cId="3863169094" sldId="281"/>
        </pc:sldMkLst>
      </pc:sldChg>
      <pc:sldChg chg="del">
        <pc:chgData name="Ethan Hart-Coombes" userId="916dd0ae-efba-4cae-8e68-4479ccb03e2e" providerId="ADAL" clId="{C10070C3-443A-4F5B-9A7A-EB868375E7DD}" dt="2023-01-16T11:09:32.220" v="0" actId="47"/>
        <pc:sldMkLst>
          <pc:docMk/>
          <pc:sldMk cId="2118065778" sldId="282"/>
        </pc:sldMkLst>
      </pc:sldChg>
      <pc:sldChg chg="del">
        <pc:chgData name="Ethan Hart-Coombes" userId="916dd0ae-efba-4cae-8e68-4479ccb03e2e" providerId="ADAL" clId="{C10070C3-443A-4F5B-9A7A-EB868375E7DD}" dt="2023-01-16T11:09:32.220" v="0" actId="47"/>
        <pc:sldMkLst>
          <pc:docMk/>
          <pc:sldMk cId="2123177905" sldId="283"/>
        </pc:sldMkLst>
      </pc:sldChg>
      <pc:sldChg chg="del">
        <pc:chgData name="Ethan Hart-Coombes" userId="916dd0ae-efba-4cae-8e68-4479ccb03e2e" providerId="ADAL" clId="{C10070C3-443A-4F5B-9A7A-EB868375E7DD}" dt="2023-01-16T11:09:32.220" v="0" actId="47"/>
        <pc:sldMkLst>
          <pc:docMk/>
          <pc:sldMk cId="458323166" sldId="286"/>
        </pc:sldMkLst>
      </pc:sldChg>
      <pc:sldChg chg="del">
        <pc:chgData name="Ethan Hart-Coombes" userId="916dd0ae-efba-4cae-8e68-4479ccb03e2e" providerId="ADAL" clId="{C10070C3-443A-4F5B-9A7A-EB868375E7DD}" dt="2023-01-16T11:09:32.220" v="0" actId="47"/>
        <pc:sldMkLst>
          <pc:docMk/>
          <pc:sldMk cId="2150774752" sldId="287"/>
        </pc:sldMkLst>
      </pc:sldChg>
      <pc:sldChg chg="del">
        <pc:chgData name="Ethan Hart-Coombes" userId="916dd0ae-efba-4cae-8e68-4479ccb03e2e" providerId="ADAL" clId="{C10070C3-443A-4F5B-9A7A-EB868375E7DD}" dt="2023-01-16T11:09:32.220" v="0" actId="47"/>
        <pc:sldMkLst>
          <pc:docMk/>
          <pc:sldMk cId="23516622" sldId="288"/>
        </pc:sldMkLst>
      </pc:sldChg>
      <pc:sldChg chg="del">
        <pc:chgData name="Ethan Hart-Coombes" userId="916dd0ae-efba-4cae-8e68-4479ccb03e2e" providerId="ADAL" clId="{C10070C3-443A-4F5B-9A7A-EB868375E7DD}" dt="2023-01-16T11:09:40.624" v="1" actId="47"/>
        <pc:sldMkLst>
          <pc:docMk/>
          <pc:sldMk cId="158486841" sldId="296"/>
        </pc:sldMkLst>
      </pc:sldChg>
      <pc:sldChg chg="del">
        <pc:chgData name="Ethan Hart-Coombes" userId="916dd0ae-efba-4cae-8e68-4479ccb03e2e" providerId="ADAL" clId="{C10070C3-443A-4F5B-9A7A-EB868375E7DD}" dt="2023-01-16T11:09:40.624" v="1" actId="47"/>
        <pc:sldMkLst>
          <pc:docMk/>
          <pc:sldMk cId="2632854140" sldId="297"/>
        </pc:sldMkLst>
      </pc:sldChg>
      <pc:sldChg chg="del">
        <pc:chgData name="Ethan Hart-Coombes" userId="916dd0ae-efba-4cae-8e68-4479ccb03e2e" providerId="ADAL" clId="{C10070C3-443A-4F5B-9A7A-EB868375E7DD}" dt="2023-01-16T11:09:40.624" v="1" actId="47"/>
        <pc:sldMkLst>
          <pc:docMk/>
          <pc:sldMk cId="3742101340" sldId="298"/>
        </pc:sldMkLst>
      </pc:sldChg>
      <pc:sldChg chg="del">
        <pc:chgData name="Ethan Hart-Coombes" userId="916dd0ae-efba-4cae-8e68-4479ccb03e2e" providerId="ADAL" clId="{C10070C3-443A-4F5B-9A7A-EB868375E7DD}" dt="2023-01-16T11:09:40.624" v="1" actId="47"/>
        <pc:sldMkLst>
          <pc:docMk/>
          <pc:sldMk cId="1902736893" sldId="300"/>
        </pc:sldMkLst>
      </pc:sldChg>
      <pc:sldChg chg="del">
        <pc:chgData name="Ethan Hart-Coombes" userId="916dd0ae-efba-4cae-8e68-4479ccb03e2e" providerId="ADAL" clId="{C10070C3-443A-4F5B-9A7A-EB868375E7DD}" dt="2023-01-16T11:09:40.624" v="1" actId="47"/>
        <pc:sldMkLst>
          <pc:docMk/>
          <pc:sldMk cId="2901799697" sldId="301"/>
        </pc:sldMkLst>
      </pc:sldChg>
      <pc:sldChg chg="del">
        <pc:chgData name="Ethan Hart-Coombes" userId="916dd0ae-efba-4cae-8e68-4479ccb03e2e" providerId="ADAL" clId="{C10070C3-443A-4F5B-9A7A-EB868375E7DD}" dt="2023-01-16T11:09:40.624" v="1" actId="47"/>
        <pc:sldMkLst>
          <pc:docMk/>
          <pc:sldMk cId="2905744407" sldId="302"/>
        </pc:sldMkLst>
      </pc:sldChg>
      <pc:sldChg chg="del">
        <pc:chgData name="Ethan Hart-Coombes" userId="916dd0ae-efba-4cae-8e68-4479ccb03e2e" providerId="ADAL" clId="{C10070C3-443A-4F5B-9A7A-EB868375E7DD}" dt="2023-01-16T11:09:40.624" v="1" actId="47"/>
        <pc:sldMkLst>
          <pc:docMk/>
          <pc:sldMk cId="326070878" sldId="303"/>
        </pc:sldMkLst>
      </pc:sldChg>
      <pc:sldChg chg="del">
        <pc:chgData name="Ethan Hart-Coombes" userId="916dd0ae-efba-4cae-8e68-4479ccb03e2e" providerId="ADAL" clId="{C10070C3-443A-4F5B-9A7A-EB868375E7DD}" dt="2023-01-16T11:09:40.624" v="1" actId="47"/>
        <pc:sldMkLst>
          <pc:docMk/>
          <pc:sldMk cId="3997876180" sldId="304"/>
        </pc:sldMkLst>
      </pc:sldChg>
      <pc:sldChg chg="del">
        <pc:chgData name="Ethan Hart-Coombes" userId="916dd0ae-efba-4cae-8e68-4479ccb03e2e" providerId="ADAL" clId="{C10070C3-443A-4F5B-9A7A-EB868375E7DD}" dt="2023-01-16T11:09:40.624" v="1" actId="47"/>
        <pc:sldMkLst>
          <pc:docMk/>
          <pc:sldMk cId="1468332824" sldId="305"/>
        </pc:sldMkLst>
      </pc:sldChg>
      <pc:sldChg chg="del">
        <pc:chgData name="Ethan Hart-Coombes" userId="916dd0ae-efba-4cae-8e68-4479ccb03e2e" providerId="ADAL" clId="{C10070C3-443A-4F5B-9A7A-EB868375E7DD}" dt="2023-01-16T11:09:32.220" v="0" actId="47"/>
        <pc:sldMkLst>
          <pc:docMk/>
          <pc:sldMk cId="1784585698" sldId="309"/>
        </pc:sldMkLst>
      </pc:sldChg>
      <pc:sldChg chg="del">
        <pc:chgData name="Ethan Hart-Coombes" userId="916dd0ae-efba-4cae-8e68-4479ccb03e2e" providerId="ADAL" clId="{C10070C3-443A-4F5B-9A7A-EB868375E7DD}" dt="2023-01-16T11:09:32.220" v="0" actId="47"/>
        <pc:sldMkLst>
          <pc:docMk/>
          <pc:sldMk cId="1463294915" sldId="311"/>
        </pc:sldMkLst>
      </pc:sldChg>
      <pc:sldChg chg="del">
        <pc:chgData name="Ethan Hart-Coombes" userId="916dd0ae-efba-4cae-8e68-4479ccb03e2e" providerId="ADAL" clId="{C10070C3-443A-4F5B-9A7A-EB868375E7DD}" dt="2023-01-16T11:09:32.220" v="0" actId="47"/>
        <pc:sldMkLst>
          <pc:docMk/>
          <pc:sldMk cId="4156029325" sldId="313"/>
        </pc:sldMkLst>
      </pc:sldChg>
      <pc:sldChg chg="del">
        <pc:chgData name="Ethan Hart-Coombes" userId="916dd0ae-efba-4cae-8e68-4479ccb03e2e" providerId="ADAL" clId="{C10070C3-443A-4F5B-9A7A-EB868375E7DD}" dt="2023-01-16T11:09:32.220" v="0" actId="47"/>
        <pc:sldMkLst>
          <pc:docMk/>
          <pc:sldMk cId="737029284" sldId="314"/>
        </pc:sldMkLst>
      </pc:sldChg>
      <pc:sldChg chg="del">
        <pc:chgData name="Ethan Hart-Coombes" userId="916dd0ae-efba-4cae-8e68-4479ccb03e2e" providerId="ADAL" clId="{C10070C3-443A-4F5B-9A7A-EB868375E7DD}" dt="2023-01-16T11:09:32.220" v="0" actId="47"/>
        <pc:sldMkLst>
          <pc:docMk/>
          <pc:sldMk cId="4061703174" sldId="31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ED6FF-48C8-CB44-9B28-E91A9988D11F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C54E9-9DBF-DB42-AB4E-55D76CFC8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9435" y="3646850"/>
            <a:ext cx="9365667" cy="1020969"/>
          </a:xfrm>
        </p:spPr>
        <p:txBody>
          <a:bodyPr/>
          <a:lstStyle>
            <a:lvl1pPr algn="ctr">
              <a:defRPr sz="5400" b="1">
                <a:solidFill>
                  <a:srgbClr val="52ADE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3361" y="4854995"/>
            <a:ext cx="8557815" cy="547836"/>
          </a:xfrm>
        </p:spPr>
        <p:txBody>
          <a:bodyPr/>
          <a:lstStyle>
            <a:lvl1pPr marL="0" indent="0" algn="ctr">
              <a:buNone/>
              <a:defRPr sz="3600">
                <a:solidFill>
                  <a:srgbClr val="214157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70B0910-9573-D748-B4C3-B37E0496E2E8}"/>
              </a:ext>
            </a:extLst>
          </p:cNvPr>
          <p:cNvCxnSpPr/>
          <p:nvPr/>
        </p:nvCxnSpPr>
        <p:spPr>
          <a:xfrm>
            <a:off x="5253314" y="3380121"/>
            <a:ext cx="428263" cy="0"/>
          </a:xfrm>
          <a:prstGeom prst="line">
            <a:avLst/>
          </a:prstGeom>
          <a:noFill/>
          <a:ln w="38100" cap="rnd" cmpd="sng" algn="ctr">
            <a:solidFill>
              <a:srgbClr val="52ADE1"/>
            </a:solidFill>
            <a:prstDash val="solid"/>
            <a:round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16E4F7-F312-8E4D-90B0-A55FCD22EC2B}"/>
              </a:ext>
            </a:extLst>
          </p:cNvPr>
          <p:cNvCxnSpPr/>
          <p:nvPr/>
        </p:nvCxnSpPr>
        <p:spPr>
          <a:xfrm>
            <a:off x="5866772" y="3380121"/>
            <a:ext cx="428263" cy="0"/>
          </a:xfrm>
          <a:prstGeom prst="line">
            <a:avLst/>
          </a:prstGeom>
          <a:noFill/>
          <a:ln w="38100" cap="rnd" cmpd="sng" algn="ctr">
            <a:solidFill>
              <a:srgbClr val="56575E"/>
            </a:solidFill>
            <a:prstDash val="solid"/>
            <a:round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5567AF-FB90-C144-91BB-A51E377CFCE2}"/>
              </a:ext>
            </a:extLst>
          </p:cNvPr>
          <p:cNvCxnSpPr/>
          <p:nvPr/>
        </p:nvCxnSpPr>
        <p:spPr>
          <a:xfrm>
            <a:off x="6480231" y="3380121"/>
            <a:ext cx="428263" cy="0"/>
          </a:xfrm>
          <a:prstGeom prst="line">
            <a:avLst/>
          </a:prstGeom>
          <a:noFill/>
          <a:ln w="38100" cap="rnd" cmpd="sng" algn="ctr">
            <a:solidFill>
              <a:srgbClr val="EF7C00"/>
            </a:solidFill>
            <a:prstDash val="solid"/>
            <a:round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B8AB4AD-BD73-D649-AA61-7ED95DDDE328}"/>
              </a:ext>
            </a:extLst>
          </p:cNvPr>
          <p:cNvCxnSpPr/>
          <p:nvPr/>
        </p:nvCxnSpPr>
        <p:spPr>
          <a:xfrm>
            <a:off x="7105264" y="3380121"/>
            <a:ext cx="428263" cy="0"/>
          </a:xfrm>
          <a:prstGeom prst="line">
            <a:avLst/>
          </a:prstGeom>
          <a:noFill/>
          <a:ln w="38100" cap="rnd" cmpd="sng" algn="ctr">
            <a:solidFill>
              <a:srgbClr val="204157"/>
            </a:solidFill>
            <a:prstDash val="solid"/>
            <a:round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7E9A008-70C1-CA49-9EB4-B1184E2F4424}"/>
              </a:ext>
            </a:extLst>
          </p:cNvPr>
          <p:cNvCxnSpPr/>
          <p:nvPr/>
        </p:nvCxnSpPr>
        <p:spPr>
          <a:xfrm>
            <a:off x="7718722" y="3380121"/>
            <a:ext cx="428263" cy="0"/>
          </a:xfrm>
          <a:prstGeom prst="line">
            <a:avLst/>
          </a:prstGeom>
          <a:noFill/>
          <a:ln w="38100" cap="rnd" cmpd="sng" algn="ctr">
            <a:solidFill>
              <a:srgbClr val="AAABB3"/>
            </a:solidFill>
            <a:prstDash val="solid"/>
            <a:round/>
          </a:ln>
          <a:effectLst/>
        </p:spPr>
      </p:cxn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4A323576-34C9-4945-8685-451CD2C4651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833812" y="939800"/>
            <a:ext cx="3721100" cy="2173288"/>
          </a:xfrm>
        </p:spPr>
        <p:txBody>
          <a:bodyPr anchor="b" anchorCtr="0"/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306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9435" y="2340273"/>
            <a:ext cx="9365667" cy="1020969"/>
          </a:xfrm>
        </p:spPr>
        <p:txBody>
          <a:bodyPr/>
          <a:lstStyle>
            <a:lvl1pPr algn="ctr">
              <a:defRPr sz="5400" b="1">
                <a:solidFill>
                  <a:srgbClr val="52ADE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3361" y="3781425"/>
            <a:ext cx="8557815" cy="547836"/>
          </a:xfrm>
        </p:spPr>
        <p:txBody>
          <a:bodyPr/>
          <a:lstStyle>
            <a:lvl1pPr marL="0" indent="0" algn="ctr">
              <a:buNone/>
              <a:defRPr sz="3600">
                <a:solidFill>
                  <a:srgbClr val="214157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A3714D-60F3-6A4B-A9AE-DC17C5086EBB}"/>
              </a:ext>
            </a:extLst>
          </p:cNvPr>
          <p:cNvGrpSpPr/>
          <p:nvPr userDrawn="1"/>
        </p:nvGrpSpPr>
        <p:grpSpPr>
          <a:xfrm>
            <a:off x="5253314" y="3565527"/>
            <a:ext cx="2893671" cy="0"/>
            <a:chOff x="5253314" y="3094883"/>
            <a:chExt cx="2893671" cy="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70B0910-9573-D748-B4C3-B37E0496E2E8}"/>
                </a:ext>
              </a:extLst>
            </p:cNvPr>
            <p:cNvCxnSpPr/>
            <p:nvPr/>
          </p:nvCxnSpPr>
          <p:spPr>
            <a:xfrm>
              <a:off x="5253314" y="3094883"/>
              <a:ext cx="428263" cy="0"/>
            </a:xfrm>
            <a:prstGeom prst="line">
              <a:avLst/>
            </a:prstGeom>
            <a:noFill/>
            <a:ln w="38100" cap="rnd" cmpd="sng" algn="ctr">
              <a:solidFill>
                <a:srgbClr val="52ADE1"/>
              </a:solidFill>
              <a:prstDash val="solid"/>
              <a:round/>
            </a:ln>
            <a:effectLst/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416E4F7-F312-8E4D-90B0-A55FCD22EC2B}"/>
                </a:ext>
              </a:extLst>
            </p:cNvPr>
            <p:cNvCxnSpPr/>
            <p:nvPr/>
          </p:nvCxnSpPr>
          <p:spPr>
            <a:xfrm>
              <a:off x="5866772" y="3094883"/>
              <a:ext cx="428263" cy="0"/>
            </a:xfrm>
            <a:prstGeom prst="line">
              <a:avLst/>
            </a:prstGeom>
            <a:noFill/>
            <a:ln w="38100" cap="rnd" cmpd="sng" algn="ctr">
              <a:solidFill>
                <a:srgbClr val="56575E"/>
              </a:solidFill>
              <a:prstDash val="solid"/>
              <a:round/>
            </a:ln>
            <a:effectLst/>
          </p:spPr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A5567AF-FB90-C144-91BB-A51E377CFCE2}"/>
                </a:ext>
              </a:extLst>
            </p:cNvPr>
            <p:cNvCxnSpPr/>
            <p:nvPr/>
          </p:nvCxnSpPr>
          <p:spPr>
            <a:xfrm>
              <a:off x="6480231" y="3094883"/>
              <a:ext cx="428263" cy="0"/>
            </a:xfrm>
            <a:prstGeom prst="line">
              <a:avLst/>
            </a:prstGeom>
            <a:noFill/>
            <a:ln w="38100" cap="rnd" cmpd="sng" algn="ctr">
              <a:solidFill>
                <a:srgbClr val="EF7C00"/>
              </a:solidFill>
              <a:prstDash val="solid"/>
              <a:round/>
            </a:ln>
            <a:effectLst/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B8AB4AD-BD73-D649-AA61-7ED95DDDE328}"/>
                </a:ext>
              </a:extLst>
            </p:cNvPr>
            <p:cNvCxnSpPr/>
            <p:nvPr/>
          </p:nvCxnSpPr>
          <p:spPr>
            <a:xfrm>
              <a:off x="7105264" y="3094883"/>
              <a:ext cx="428263" cy="0"/>
            </a:xfrm>
            <a:prstGeom prst="line">
              <a:avLst/>
            </a:prstGeom>
            <a:noFill/>
            <a:ln w="38100" cap="rnd" cmpd="sng" algn="ctr">
              <a:solidFill>
                <a:srgbClr val="204157"/>
              </a:solidFill>
              <a:prstDash val="solid"/>
              <a:round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7E9A008-70C1-CA49-9EB4-B1184E2F4424}"/>
                </a:ext>
              </a:extLst>
            </p:cNvPr>
            <p:cNvCxnSpPr/>
            <p:nvPr/>
          </p:nvCxnSpPr>
          <p:spPr>
            <a:xfrm>
              <a:off x="7718722" y="3094883"/>
              <a:ext cx="428263" cy="0"/>
            </a:xfrm>
            <a:prstGeom prst="line">
              <a:avLst/>
            </a:prstGeom>
            <a:noFill/>
            <a:ln w="38100" cap="rnd" cmpd="sng" algn="ctr">
              <a:solidFill>
                <a:srgbClr val="AAABB3"/>
              </a:solidFill>
              <a:prstDash val="solid"/>
              <a:round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5779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37D88-D6C7-5E49-BE2B-096B3D429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969" y="601767"/>
            <a:ext cx="11627644" cy="4917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DAC38-B93D-394F-BD61-C2392937F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316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DAC38-B93D-394F-BD61-C2392937F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2307655"/>
            <a:ext cx="11596688" cy="4234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B4914B0-A49F-984A-9A7B-F97B0831B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969" y="601767"/>
            <a:ext cx="11627644" cy="4917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5633952-3A4C-DA40-9138-A8F2D3A5C5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08843" y="1583324"/>
            <a:ext cx="11627643" cy="491702"/>
          </a:xfrm>
        </p:spPr>
        <p:txBody>
          <a:bodyPr/>
          <a:lstStyle>
            <a:lvl1pPr>
              <a:buNone/>
              <a:defRPr sz="3200">
                <a:solidFill>
                  <a:schemeClr val="accent1"/>
                </a:solidFill>
              </a:defRPr>
            </a:lvl1pPr>
            <a:lvl2pPr>
              <a:buNone/>
              <a:defRPr sz="3200">
                <a:solidFill>
                  <a:schemeClr val="accent1"/>
                </a:solidFill>
              </a:defRPr>
            </a:lvl2pPr>
            <a:lvl3pPr>
              <a:buNone/>
              <a:defRPr sz="3200">
                <a:solidFill>
                  <a:schemeClr val="accent1"/>
                </a:solidFill>
              </a:defRPr>
            </a:lvl3pPr>
            <a:lvl4pPr>
              <a:buNone/>
              <a:defRPr sz="3200">
                <a:solidFill>
                  <a:schemeClr val="accent1"/>
                </a:solidFill>
              </a:defRPr>
            </a:lvl4pPr>
            <a:lvl5pPr>
              <a:buNone/>
              <a:defRPr sz="3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85136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C2F75-0A09-C548-9DD3-45C0EE1FF07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923925" y="1598613"/>
            <a:ext cx="5721350" cy="4799013"/>
          </a:xfrm>
        </p:spPr>
        <p:txBody>
          <a:bodyPr/>
          <a:lstStyle/>
          <a:p>
            <a:pPr lvl="0"/>
            <a:r>
              <a:rPr lang="en-GB" dirty="0"/>
              <a:t>Insert</a:t>
            </a:r>
          </a:p>
          <a:p>
            <a:pPr lvl="1"/>
            <a:r>
              <a:rPr lang="en-GB" dirty="0"/>
              <a:t>Text</a:t>
            </a:r>
          </a:p>
          <a:p>
            <a:pPr lvl="1"/>
            <a:r>
              <a:rPr lang="en-GB" dirty="0"/>
              <a:t>Chart</a:t>
            </a:r>
          </a:p>
          <a:p>
            <a:pPr lvl="1"/>
            <a:r>
              <a:rPr lang="en-GB" dirty="0"/>
              <a:t>Image</a:t>
            </a:r>
          </a:p>
          <a:p>
            <a:pPr lvl="1"/>
            <a:r>
              <a:rPr lang="en-GB" dirty="0"/>
              <a:t>Icon</a:t>
            </a:r>
          </a:p>
          <a:p>
            <a:pPr lvl="1"/>
            <a:r>
              <a:rPr lang="en-GB" dirty="0"/>
              <a:t>Video</a:t>
            </a:r>
          </a:p>
          <a:p>
            <a:pPr lvl="1"/>
            <a:r>
              <a:rPr lang="en-GB" dirty="0"/>
              <a:t>Table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5D7E0-AE32-F947-B007-5EED33725E0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97675" y="1598613"/>
            <a:ext cx="5722938" cy="4799013"/>
          </a:xfrm>
        </p:spPr>
        <p:txBody>
          <a:bodyPr/>
          <a:lstStyle/>
          <a:p>
            <a:pPr lvl="0"/>
            <a:r>
              <a:rPr lang="en-GB" dirty="0"/>
              <a:t>Insert</a:t>
            </a:r>
          </a:p>
          <a:p>
            <a:pPr lvl="1"/>
            <a:r>
              <a:rPr lang="en-GB" dirty="0"/>
              <a:t>Text</a:t>
            </a:r>
          </a:p>
          <a:p>
            <a:pPr lvl="1"/>
            <a:r>
              <a:rPr lang="en-GB" dirty="0"/>
              <a:t>Chart</a:t>
            </a:r>
          </a:p>
          <a:p>
            <a:pPr lvl="1"/>
            <a:r>
              <a:rPr lang="en-GB" dirty="0"/>
              <a:t>Image</a:t>
            </a:r>
          </a:p>
          <a:p>
            <a:pPr lvl="1"/>
            <a:r>
              <a:rPr lang="en-GB" dirty="0"/>
              <a:t>Icon</a:t>
            </a:r>
          </a:p>
          <a:p>
            <a:pPr lvl="1"/>
            <a:r>
              <a:rPr lang="en-GB" dirty="0"/>
              <a:t>Video</a:t>
            </a:r>
          </a:p>
          <a:p>
            <a:pPr lvl="1"/>
            <a:r>
              <a:rPr lang="en-GB" dirty="0"/>
              <a:t>Table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0B703CD-82A5-4F41-B874-A1AABA073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969" y="601767"/>
            <a:ext cx="11627644" cy="4917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118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C2F75-0A09-C548-9DD3-45C0EE1FF07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923925" y="2321510"/>
            <a:ext cx="5721350" cy="4311651"/>
          </a:xfrm>
        </p:spPr>
        <p:txBody>
          <a:bodyPr/>
          <a:lstStyle/>
          <a:p>
            <a:pPr lvl="0"/>
            <a:r>
              <a:rPr lang="en-GB" dirty="0"/>
              <a:t>Insert</a:t>
            </a:r>
          </a:p>
          <a:p>
            <a:pPr lvl="1"/>
            <a:r>
              <a:rPr lang="en-GB" dirty="0"/>
              <a:t>Text</a:t>
            </a:r>
          </a:p>
          <a:p>
            <a:pPr lvl="1"/>
            <a:r>
              <a:rPr lang="en-GB" dirty="0"/>
              <a:t>Chart</a:t>
            </a:r>
          </a:p>
          <a:p>
            <a:pPr lvl="1"/>
            <a:r>
              <a:rPr lang="en-GB" dirty="0"/>
              <a:t>Image</a:t>
            </a:r>
          </a:p>
          <a:p>
            <a:pPr lvl="1"/>
            <a:r>
              <a:rPr lang="en-GB" dirty="0"/>
              <a:t>Icon</a:t>
            </a:r>
          </a:p>
          <a:p>
            <a:pPr lvl="1"/>
            <a:r>
              <a:rPr lang="en-GB" dirty="0"/>
              <a:t>Video</a:t>
            </a:r>
          </a:p>
          <a:p>
            <a:pPr lvl="1"/>
            <a:r>
              <a:rPr lang="en-GB" dirty="0"/>
              <a:t>Table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5D7E0-AE32-F947-B007-5EED33725E0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97675" y="2321510"/>
            <a:ext cx="5722938" cy="4311651"/>
          </a:xfrm>
        </p:spPr>
        <p:txBody>
          <a:bodyPr/>
          <a:lstStyle/>
          <a:p>
            <a:pPr lvl="0"/>
            <a:r>
              <a:rPr lang="en-GB" dirty="0"/>
              <a:t>Insert</a:t>
            </a:r>
          </a:p>
          <a:p>
            <a:pPr lvl="1"/>
            <a:r>
              <a:rPr lang="en-GB" dirty="0"/>
              <a:t>Text</a:t>
            </a:r>
          </a:p>
          <a:p>
            <a:pPr lvl="1"/>
            <a:r>
              <a:rPr lang="en-GB" dirty="0"/>
              <a:t>Chart</a:t>
            </a:r>
          </a:p>
          <a:p>
            <a:pPr lvl="1"/>
            <a:r>
              <a:rPr lang="en-GB" dirty="0"/>
              <a:t>Image</a:t>
            </a:r>
          </a:p>
          <a:p>
            <a:pPr lvl="1"/>
            <a:r>
              <a:rPr lang="en-GB" dirty="0"/>
              <a:t>Icon</a:t>
            </a:r>
          </a:p>
          <a:p>
            <a:pPr lvl="1"/>
            <a:r>
              <a:rPr lang="en-GB" dirty="0"/>
              <a:t>Video</a:t>
            </a:r>
          </a:p>
          <a:p>
            <a:pPr lvl="1"/>
            <a:r>
              <a:rPr lang="en-GB" dirty="0"/>
              <a:t>Table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E10547D-3308-024C-8D37-9CCF519DEA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08844" y="1583323"/>
            <a:ext cx="5751512" cy="617537"/>
          </a:xfrm>
        </p:spPr>
        <p:txBody>
          <a:bodyPr/>
          <a:lstStyle>
            <a:lvl1pPr>
              <a:buNone/>
              <a:defRPr sz="3200">
                <a:solidFill>
                  <a:schemeClr val="accent1"/>
                </a:solidFill>
              </a:defRPr>
            </a:lvl1pPr>
            <a:lvl2pPr>
              <a:buNone/>
              <a:defRPr sz="3200">
                <a:solidFill>
                  <a:schemeClr val="accent1"/>
                </a:solidFill>
              </a:defRPr>
            </a:lvl2pPr>
            <a:lvl3pPr>
              <a:buNone/>
              <a:defRPr sz="3200">
                <a:solidFill>
                  <a:schemeClr val="accent1"/>
                </a:solidFill>
              </a:defRPr>
            </a:lvl3pPr>
            <a:lvl4pPr>
              <a:buNone/>
              <a:defRPr sz="3200">
                <a:solidFill>
                  <a:schemeClr val="accent1"/>
                </a:solidFill>
              </a:defRPr>
            </a:lvl4pPr>
            <a:lvl5pPr>
              <a:buNone/>
              <a:defRPr sz="3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dirty="0"/>
              <a:t>Insert subtitle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7FE183F-391E-B34F-8163-1C63B2619E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97675" y="1583323"/>
            <a:ext cx="5751512" cy="617537"/>
          </a:xfrm>
        </p:spPr>
        <p:txBody>
          <a:bodyPr/>
          <a:lstStyle>
            <a:lvl1pPr>
              <a:buNone/>
              <a:defRPr sz="3200">
                <a:solidFill>
                  <a:schemeClr val="accent1"/>
                </a:solidFill>
              </a:defRPr>
            </a:lvl1pPr>
            <a:lvl2pPr>
              <a:buNone/>
              <a:defRPr sz="3200">
                <a:solidFill>
                  <a:schemeClr val="accent1"/>
                </a:solidFill>
              </a:defRPr>
            </a:lvl2pPr>
            <a:lvl3pPr>
              <a:buNone/>
              <a:defRPr sz="3200">
                <a:solidFill>
                  <a:schemeClr val="accent1"/>
                </a:solidFill>
              </a:defRPr>
            </a:lvl3pPr>
            <a:lvl4pPr>
              <a:buNone/>
              <a:defRPr sz="3200">
                <a:solidFill>
                  <a:schemeClr val="accent1"/>
                </a:solidFill>
              </a:defRPr>
            </a:lvl4pPr>
            <a:lvl5pPr>
              <a:buNone/>
              <a:defRPr sz="3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dirty="0"/>
              <a:t>Insert subtitle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6484503-8B50-FB41-9AB2-29B0DF0D0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969" y="601767"/>
            <a:ext cx="11627644" cy="4917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018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D18327C-FA93-644F-9DB2-7F0E31F72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969" y="601767"/>
            <a:ext cx="11627644" cy="49170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113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3381307-6793-9241-90DC-5A4D0C6B2F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3444538" cy="75628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737D88-D6C7-5E49-BE2B-096B3D429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47" y="2338310"/>
            <a:ext cx="11627644" cy="8493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EB5C1EF-6595-42D3-8F58-A8CD9B93F7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7320" y="6776208"/>
            <a:ext cx="1653374" cy="61850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2pPr marL="457200" indent="0">
              <a:buFontTx/>
              <a:buNone/>
              <a:defRPr>
                <a:solidFill>
                  <a:srgbClr val="214157">
                    <a:alpha val="0"/>
                  </a:srgb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D7F5A66-D5C2-4CDA-83F4-A1B4C08E3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68878" y="6812784"/>
            <a:ext cx="1767213" cy="49170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2pPr marL="457200" indent="0">
              <a:buFontTx/>
              <a:buNone/>
              <a:defRPr>
                <a:solidFill>
                  <a:srgbClr val="214157">
                    <a:alpha val="2000"/>
                  </a:srgbClr>
                </a:solidFill>
              </a:defRPr>
            </a:lvl2pPr>
          </a:lstStyle>
          <a:p>
            <a:pPr lvl="0"/>
            <a:r>
              <a:rPr lang="en-US" dirty="0"/>
              <a:t>Click to edit 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4128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6DE8E358-4209-304E-9843-90FA5358D0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3444538" cy="75628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EB5C1EF-6595-42D3-8F58-A8CD9B93F7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7320" y="6776208"/>
            <a:ext cx="1653374" cy="61850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2pPr marL="457200" indent="0">
              <a:buFontTx/>
              <a:buNone/>
              <a:defRPr>
                <a:solidFill>
                  <a:srgbClr val="214157">
                    <a:alpha val="0"/>
                  </a:srgb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D7F5A66-D5C2-4CDA-83F4-A1B4C08E3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68878" y="6812784"/>
            <a:ext cx="1767213" cy="49170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2pPr marL="457200" indent="0">
              <a:buFontTx/>
              <a:buNone/>
              <a:defRPr>
                <a:solidFill>
                  <a:srgbClr val="214157">
                    <a:alpha val="2000"/>
                  </a:srgbClr>
                </a:solidFill>
              </a:defRPr>
            </a:lvl2pPr>
          </a:lstStyle>
          <a:p>
            <a:pPr lvl="0"/>
            <a:r>
              <a:rPr lang="en-US" dirty="0"/>
              <a:t>Click to edit 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68BE05D2-7017-4343-8D03-FB3F2D7BEA6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14400" y="4267200"/>
            <a:ext cx="11622088" cy="19685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7000"/>
                    </a:prstClr>
                  </a:outerShdw>
                </a:effectLst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7000"/>
                    </a:prstClr>
                  </a:outerShdw>
                </a:effectLst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7000"/>
                    </a:prstClr>
                  </a:outerShdw>
                </a:effectLst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7000"/>
                    </a:prstClr>
                  </a:outerShdw>
                </a:effectLst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7000"/>
                    </a:prstClr>
                  </a:outerShdw>
                </a:effectLst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91B2DA9-A31C-944E-BAF4-4D8BC524D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47" y="1627110"/>
            <a:ext cx="11627644" cy="8493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647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891502" y="2622133"/>
            <a:ext cx="800996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Main Title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95195" y="3781425"/>
            <a:ext cx="3602576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Subtitle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6E92EE7-B94E-3D41-8A96-1383DB6D85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7168" y="6868459"/>
            <a:ext cx="1870051" cy="4336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806BF11-BB2C-1446-B997-42BD681F9D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319" y="6771656"/>
            <a:ext cx="1653374" cy="623061"/>
          </a:xfrm>
          <a:prstGeom prst="rect">
            <a:avLst/>
          </a:prstGeom>
        </p:spPr>
      </p:pic>
      <p:pic>
        <p:nvPicPr>
          <p:cNvPr id="6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C951128C-B529-F94E-846F-7E65AB7E62E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-150474"/>
            <a:ext cx="1469094" cy="2173288"/>
          </a:xfrm>
          <a:prstGeom prst="rect">
            <a:avLst/>
          </a:prstGeom>
        </p:spPr>
      </p:pic>
      <p:pic>
        <p:nvPicPr>
          <p:cNvPr id="7" name="Picture 6" descr="A picture containing black, close&#10;&#10;Description automatically generated">
            <a:extLst>
              <a:ext uri="{FF2B5EF4-FFF2-40B4-BE49-F238E27FC236}">
                <a16:creationId xmlns:a16="http://schemas.microsoft.com/office/drawing/2014/main" id="{6D5107FC-DDA3-D144-A74C-B7051AE6F3D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1234738" y="0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58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41" r:id="rId2"/>
  </p:sldLayoutIdLst>
  <p:hf hdr="0" dt="0"/>
  <p:txStyles>
    <p:titleStyle>
      <a:lvl1pPr algn="ctr" defTabSz="503238" rtl="0" eaLnBrk="1" fontAlgn="base" hangingPunct="1">
        <a:spcBef>
          <a:spcPct val="0"/>
        </a:spcBef>
        <a:spcAft>
          <a:spcPct val="0"/>
        </a:spcAft>
        <a:defRPr sz="5400" b="1" kern="1200">
          <a:solidFill>
            <a:srgbClr val="52ADE1"/>
          </a:solidFill>
          <a:latin typeface="Source Sans Pro" panose="020B0503030403020204" pitchFamily="34" charset="0"/>
          <a:ea typeface="Source Sans Pro" panose="020B0503030403020204" pitchFamily="34" charset="0"/>
          <a:cs typeface="+mj-cs"/>
        </a:defRPr>
      </a:lvl1pPr>
      <a:lvl2pPr algn="l" defTabSz="503238" rtl="0" eaLnBrk="1" fontAlgn="base" hangingPunct="1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l" defTabSz="503238" rtl="0" eaLnBrk="1" fontAlgn="base" hangingPunct="1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l" defTabSz="503238" rtl="0" eaLnBrk="1" fontAlgn="base" hangingPunct="1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l" defTabSz="503238" rtl="0" eaLnBrk="1" fontAlgn="base" hangingPunct="1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l" defTabSz="503238" rtl="0" eaLnBrk="1" fontAlgn="base" hangingPunct="1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l" defTabSz="503238" rtl="0" eaLnBrk="1" fontAlgn="base" hangingPunct="1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l" defTabSz="503238" rtl="0" eaLnBrk="1" fontAlgn="base" hangingPunct="1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l" defTabSz="503238" rtl="0" eaLnBrk="1" fontAlgn="base" hangingPunct="1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algn="ctr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sz="3600" kern="1200">
          <a:solidFill>
            <a:srgbClr val="214157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817563" indent="-3143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F09071-6D84-1940-8BEA-6A71CEBF4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729" y="601767"/>
            <a:ext cx="11627644" cy="491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9E54E-8B31-E34A-89CC-4383FDCBD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521249"/>
            <a:ext cx="11596688" cy="4799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CD37B070-E9D9-DD48-B2CB-68B0B1F0C227}"/>
              </a:ext>
            </a:extLst>
          </p:cNvPr>
          <p:cNvSpPr txBox="1">
            <a:spLocks/>
          </p:cNvSpPr>
          <p:nvPr/>
        </p:nvSpPr>
        <p:spPr>
          <a:xfrm>
            <a:off x="7138737" y="1673650"/>
            <a:ext cx="5534276" cy="30908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F7C00"/>
              </a:buClr>
              <a:buFont typeface="Arial" panose="020B0604020202020204" pitchFamily="34" charset="0"/>
              <a:buChar char="•"/>
              <a:defRPr sz="2800" kern="1200">
                <a:solidFill>
                  <a:srgbClr val="214157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F7C00"/>
              </a:buClr>
              <a:buFont typeface="Arial" panose="020B0604020202020204" pitchFamily="34" charset="0"/>
              <a:buChar char="•"/>
              <a:defRPr sz="2400" kern="1200">
                <a:solidFill>
                  <a:srgbClr val="214157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F7C00"/>
              </a:buClr>
              <a:buFont typeface="Arial" panose="020B0604020202020204" pitchFamily="34" charset="0"/>
              <a:buChar char="•"/>
              <a:defRPr sz="2000" kern="1200">
                <a:solidFill>
                  <a:srgbClr val="214157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F7C00"/>
              </a:buClr>
              <a:buFont typeface="Arial" panose="020B0604020202020204" pitchFamily="34" charset="0"/>
              <a:buChar char="•"/>
              <a:defRPr sz="1800" kern="1200">
                <a:solidFill>
                  <a:srgbClr val="214157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F7C00"/>
              </a:buClr>
              <a:buFont typeface="Arial" panose="020B0604020202020204" pitchFamily="34" charset="0"/>
              <a:buChar char="•"/>
              <a:defRPr sz="1800" kern="1200">
                <a:solidFill>
                  <a:srgbClr val="214157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GB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88E1BF3-01F0-8847-A549-052965E81B6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87168" y="6868459"/>
            <a:ext cx="1870051" cy="43363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F509D45-4007-A644-961E-310A55F6294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7319" y="6771656"/>
            <a:ext cx="1653374" cy="62306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F4DFFCEF-02D6-8B46-A3BC-9023CB81596B}"/>
              </a:ext>
            </a:extLst>
          </p:cNvPr>
          <p:cNvGrpSpPr/>
          <p:nvPr/>
        </p:nvGrpSpPr>
        <p:grpSpPr>
          <a:xfrm>
            <a:off x="5275433" y="1299557"/>
            <a:ext cx="2893671" cy="0"/>
            <a:chOff x="5065371" y="1194645"/>
            <a:chExt cx="2893671" cy="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0E79433-3AED-E64C-8264-0276C56587F2}"/>
                </a:ext>
              </a:extLst>
            </p:cNvPr>
            <p:cNvCxnSpPr/>
            <p:nvPr/>
          </p:nvCxnSpPr>
          <p:spPr>
            <a:xfrm>
              <a:off x="5065371" y="1194645"/>
              <a:ext cx="428263" cy="0"/>
            </a:xfrm>
            <a:prstGeom prst="line">
              <a:avLst/>
            </a:prstGeom>
            <a:ln w="381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BBE3FF0-6FFD-FC4B-AFD5-832AA9C679D9}"/>
                </a:ext>
              </a:extLst>
            </p:cNvPr>
            <p:cNvCxnSpPr/>
            <p:nvPr/>
          </p:nvCxnSpPr>
          <p:spPr>
            <a:xfrm>
              <a:off x="5678829" y="1194645"/>
              <a:ext cx="428263" cy="0"/>
            </a:xfrm>
            <a:prstGeom prst="line">
              <a:avLst/>
            </a:prstGeom>
            <a:ln w="38100" cap="rnd">
              <a:solidFill>
                <a:schemeClr val="accent4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AB3DDF2-9D44-2045-8FF5-A0C673BEDEC6}"/>
                </a:ext>
              </a:extLst>
            </p:cNvPr>
            <p:cNvCxnSpPr/>
            <p:nvPr/>
          </p:nvCxnSpPr>
          <p:spPr>
            <a:xfrm>
              <a:off x="6292288" y="1194645"/>
              <a:ext cx="428263" cy="0"/>
            </a:xfrm>
            <a:prstGeom prst="line">
              <a:avLst/>
            </a:prstGeom>
            <a:ln w="38100" cap="rnd">
              <a:solidFill>
                <a:schemeClr val="accent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594B86D-AC5B-2F40-9386-5AA82E24AAA7}"/>
                </a:ext>
              </a:extLst>
            </p:cNvPr>
            <p:cNvCxnSpPr/>
            <p:nvPr/>
          </p:nvCxnSpPr>
          <p:spPr>
            <a:xfrm>
              <a:off x="6917321" y="1194645"/>
              <a:ext cx="428263" cy="0"/>
            </a:xfrm>
            <a:prstGeom prst="line">
              <a:avLst/>
            </a:prstGeom>
            <a:ln w="381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885843E-1493-2C40-82A1-99D9861C3147}"/>
                </a:ext>
              </a:extLst>
            </p:cNvPr>
            <p:cNvCxnSpPr/>
            <p:nvPr/>
          </p:nvCxnSpPr>
          <p:spPr>
            <a:xfrm>
              <a:off x="7530779" y="1194645"/>
              <a:ext cx="428263" cy="0"/>
            </a:xfrm>
            <a:prstGeom prst="line">
              <a:avLst/>
            </a:prstGeom>
            <a:ln w="38100" cap="rnd">
              <a:solidFill>
                <a:schemeClr val="accent5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265108E2-57D6-F346-B219-09E120A86C9B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-150474"/>
            <a:ext cx="1469094" cy="2173288"/>
          </a:xfrm>
          <a:prstGeom prst="rect">
            <a:avLst/>
          </a:prstGeom>
        </p:spPr>
      </p:pic>
      <p:pic>
        <p:nvPicPr>
          <p:cNvPr id="14" name="Picture 13" descr="A picture containing black, close&#10;&#10;Description automatically generated">
            <a:extLst>
              <a:ext uri="{FF2B5EF4-FFF2-40B4-BE49-F238E27FC236}">
                <a16:creationId xmlns:a16="http://schemas.microsoft.com/office/drawing/2014/main" id="{32E8BB97-3A00-8B4C-9160-361F25DBC798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234738" y="0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73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8" r:id="rId3"/>
    <p:sldLayoutId id="2147483709" r:id="rId4"/>
    <p:sldLayoutId id="2147483710" r:id="rId5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2"/>
          </a:solidFill>
          <a:latin typeface="Source Sans Pro" panose="020B0503030403020204" pitchFamily="34" charset="0"/>
          <a:ea typeface="Source Sans Pro" panose="020B050303040302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F7C00"/>
        </a:buClr>
        <a:buFont typeface="Arial" panose="020B0604020202020204" pitchFamily="34" charset="0"/>
        <a:buChar char="•"/>
        <a:defRPr sz="2800" kern="1200">
          <a:solidFill>
            <a:srgbClr val="214157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F7C00"/>
        </a:buClr>
        <a:buFont typeface="Arial" panose="020B0604020202020204" pitchFamily="34" charset="0"/>
        <a:buChar char="•"/>
        <a:defRPr sz="2400" kern="1200">
          <a:solidFill>
            <a:srgbClr val="214157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F7C00"/>
        </a:buClr>
        <a:buFont typeface="Arial" panose="020B0604020202020204" pitchFamily="34" charset="0"/>
        <a:buChar char="•"/>
        <a:defRPr sz="2000" kern="1200">
          <a:solidFill>
            <a:srgbClr val="214157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F7C00"/>
        </a:buClr>
        <a:buFont typeface="Arial" panose="020B0604020202020204" pitchFamily="34" charset="0"/>
        <a:buChar char="•"/>
        <a:defRPr sz="1800" kern="1200">
          <a:solidFill>
            <a:srgbClr val="214157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F7C00"/>
        </a:buClr>
        <a:buFont typeface="Arial" panose="020B0604020202020204" pitchFamily="34" charset="0"/>
        <a:buChar char="•"/>
        <a:defRPr sz="1800" kern="1200">
          <a:solidFill>
            <a:srgbClr val="214157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CD37B070-E9D9-DD48-B2CB-68B0B1F0C227}"/>
              </a:ext>
            </a:extLst>
          </p:cNvPr>
          <p:cNvSpPr txBox="1">
            <a:spLocks/>
          </p:cNvSpPr>
          <p:nvPr/>
        </p:nvSpPr>
        <p:spPr>
          <a:xfrm>
            <a:off x="7138737" y="1673650"/>
            <a:ext cx="5534276" cy="30908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F7C00"/>
              </a:buClr>
              <a:buFont typeface="Arial" panose="020B0604020202020204" pitchFamily="34" charset="0"/>
              <a:buChar char="•"/>
              <a:defRPr sz="2800" kern="1200">
                <a:solidFill>
                  <a:srgbClr val="214157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F7C00"/>
              </a:buClr>
              <a:buFont typeface="Arial" panose="020B0604020202020204" pitchFamily="34" charset="0"/>
              <a:buChar char="•"/>
              <a:defRPr sz="2400" kern="1200">
                <a:solidFill>
                  <a:srgbClr val="214157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F7C00"/>
              </a:buClr>
              <a:buFont typeface="Arial" panose="020B0604020202020204" pitchFamily="34" charset="0"/>
              <a:buChar char="•"/>
              <a:defRPr sz="2000" kern="1200">
                <a:solidFill>
                  <a:srgbClr val="214157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F7C00"/>
              </a:buClr>
              <a:buFont typeface="Arial" panose="020B0604020202020204" pitchFamily="34" charset="0"/>
              <a:buChar char="•"/>
              <a:defRPr sz="1800" kern="1200">
                <a:solidFill>
                  <a:srgbClr val="214157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F7C00"/>
              </a:buClr>
              <a:buFont typeface="Arial" panose="020B0604020202020204" pitchFamily="34" charset="0"/>
              <a:buChar char="•"/>
              <a:defRPr sz="1800" kern="1200">
                <a:solidFill>
                  <a:srgbClr val="214157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26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2" r:id="rId2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2"/>
          </a:solidFill>
          <a:latin typeface="Source Sans Pro" panose="020B0503030403020204" pitchFamily="34" charset="0"/>
          <a:ea typeface="Source Sans Pro" panose="020B0503030403020204" pitchFamily="34" charset="0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rgbClr val="EF7C00"/>
        </a:buClr>
        <a:buFontTx/>
        <a:buNone/>
        <a:defRPr sz="2800" kern="1200">
          <a:solidFill>
            <a:srgbClr val="214157">
              <a:alpha val="0"/>
            </a:srgbClr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F7C00"/>
        </a:buClr>
        <a:buFont typeface="Arial" panose="020B0604020202020204" pitchFamily="34" charset="0"/>
        <a:buChar char="•"/>
        <a:defRPr sz="2400" kern="1200">
          <a:solidFill>
            <a:srgbClr val="214157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F7C00"/>
        </a:buClr>
        <a:buFont typeface="Arial" panose="020B0604020202020204" pitchFamily="34" charset="0"/>
        <a:buChar char="•"/>
        <a:defRPr sz="2000" kern="1200">
          <a:solidFill>
            <a:srgbClr val="214157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F7C00"/>
        </a:buClr>
        <a:buFont typeface="Arial" panose="020B0604020202020204" pitchFamily="34" charset="0"/>
        <a:buChar char="•"/>
        <a:defRPr sz="1800" kern="1200">
          <a:solidFill>
            <a:srgbClr val="214157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F7C00"/>
        </a:buClr>
        <a:buFont typeface="Arial" panose="020B0604020202020204" pitchFamily="34" charset="0"/>
        <a:buChar char="•"/>
        <a:defRPr sz="1800" kern="1200">
          <a:solidFill>
            <a:srgbClr val="214157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5A9C419F-E619-3244-8354-CB8FD61A4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iPECS One – ACD Agent Mode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6FCF583-E0E0-CA4E-B988-97ABD1416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normal ACD functionality from iPECS One Web Client</a:t>
            </a:r>
          </a:p>
          <a:p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Assign an ACD User license to an iPECS One Single Client user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Select ACD Agent mode before logging in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Gain access to ACD Agent features within Agent tab in iPECS One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Login to one primary and up to ten secondary ACD groups</a:t>
            </a:r>
          </a:p>
        </p:txBody>
      </p:sp>
    </p:spTree>
    <p:extLst>
      <p:ext uri="{BB962C8B-B14F-4D97-AF65-F5344CB8AC3E}">
        <p14:creationId xmlns:p14="http://schemas.microsoft.com/office/powerpoint/2010/main" val="1566887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5A9C419F-E619-3244-8354-CB8FD61A4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iPECS One – ACD Agent Mode Features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6FCF583-E0E0-CA4E-B988-97ABD141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521249"/>
            <a:ext cx="11596688" cy="5782662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Multiple ACD queues log on/off 1 Primary queue, 10 secondary queues</a:t>
            </a:r>
          </a:p>
          <a:p>
            <a:r>
              <a:rPr lang="en-GB" dirty="0"/>
              <a:t>Agent States Available, Unavailable, Wrap up</a:t>
            </a:r>
          </a:p>
          <a:p>
            <a:r>
              <a:rPr lang="en-GB" dirty="0"/>
              <a:t>Auto Answer, Automatic wrap up</a:t>
            </a:r>
          </a:p>
          <a:p>
            <a:r>
              <a:rPr lang="en-GB" dirty="0"/>
              <a:t>Help / Whisper coaching request to supervisor</a:t>
            </a:r>
          </a:p>
          <a:p>
            <a:r>
              <a:rPr lang="en-GB" dirty="0"/>
              <a:t>Wrap up countdown timer</a:t>
            </a:r>
          </a:p>
          <a:p>
            <a:r>
              <a:rPr lang="en-GB" dirty="0"/>
              <a:t>RNB Status bar : Agent state, Auto Answer / Automatic wrap up status, Log on queues</a:t>
            </a:r>
          </a:p>
          <a:p>
            <a:r>
              <a:rPr lang="en-GB" dirty="0"/>
              <a:t>Supervisor receiving Help/Whisper coaching requests from an Agent</a:t>
            </a:r>
          </a:p>
        </p:txBody>
      </p:sp>
    </p:spTree>
    <p:extLst>
      <p:ext uri="{BB962C8B-B14F-4D97-AF65-F5344CB8AC3E}">
        <p14:creationId xmlns:p14="http://schemas.microsoft.com/office/powerpoint/2010/main" val="24675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5A9C419F-E619-3244-8354-CB8FD61A4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iPECS One – ACD Agent Mode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6FCF583-E0E0-CA4E-B988-97ABD141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521249"/>
            <a:ext cx="11596688" cy="1291399"/>
          </a:xfrm>
        </p:spPr>
        <p:txBody>
          <a:bodyPr/>
          <a:lstStyle/>
          <a:p>
            <a:r>
              <a:rPr lang="en-GB" dirty="0"/>
              <a:t>Apply an ACD license to any iPECS One Single Client user within the Feature tab in the User Setup menu within the Customer Manager Portal.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2A86F8-624E-CDD4-E096-5C335F787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3043116"/>
            <a:ext cx="835342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2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5A9C419F-E619-3244-8354-CB8FD61A4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iPECS One – ACD Agent Mode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6FCF583-E0E0-CA4E-B988-97ABD141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521250"/>
            <a:ext cx="11596688" cy="1233526"/>
          </a:xfrm>
        </p:spPr>
        <p:txBody>
          <a:bodyPr/>
          <a:lstStyle/>
          <a:p>
            <a:r>
              <a:rPr lang="en-GB" dirty="0"/>
              <a:t>Before logging into iPECS One, click the cog on the login screen and select ACD Agent from the Call Mode selection dropdown.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9B4318-8F12-9837-A15A-FAF706839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771" y="2408981"/>
            <a:ext cx="4842311" cy="501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4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5A9C419F-E619-3244-8354-CB8FD61A4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iPECS One – ACD Agent Mode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6FCF583-E0E0-CA4E-B988-97ABD141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521250"/>
            <a:ext cx="11596688" cy="701090"/>
          </a:xfrm>
        </p:spPr>
        <p:txBody>
          <a:bodyPr/>
          <a:lstStyle/>
          <a:p>
            <a:r>
              <a:rPr lang="en-GB" dirty="0"/>
              <a:t>ACD Agent options will now be available within the Calls tab.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178CCC-4334-1EEF-143D-5DBD6DB08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577" y="2053685"/>
            <a:ext cx="10325130" cy="456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16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5A9C419F-E619-3244-8354-CB8FD61A4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iPECS One – ACD Agent Mode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6FCF583-E0E0-CA4E-B988-97ABD141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521250"/>
            <a:ext cx="11596688" cy="1268250"/>
          </a:xfrm>
        </p:spPr>
        <p:txBody>
          <a:bodyPr/>
          <a:lstStyle/>
          <a:p>
            <a:r>
              <a:rPr lang="en-GB" dirty="0"/>
              <a:t>There is a righthand navigation button (RNB) that has ACD options and follows the agent to whichever iPECS One tab there are in.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E2D290-F200-0F93-D6D4-3CB419C5C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663" y="2428875"/>
            <a:ext cx="10944225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385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5A9C419F-E619-3244-8354-CB8FD61A4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iPECS One – ACD Agent Mode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6FCF583-E0E0-CA4E-B988-97ABD141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521249"/>
            <a:ext cx="11596688" cy="1071480"/>
          </a:xfrm>
        </p:spPr>
        <p:txBody>
          <a:bodyPr>
            <a:normAutofit/>
          </a:bodyPr>
          <a:lstStyle/>
          <a:p>
            <a:r>
              <a:rPr lang="en-GB" dirty="0"/>
              <a:t>The agent can also request help and silent monitoring through buttons in the call window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860988-0737-C400-2BBA-9C1561C39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465" y="2311441"/>
            <a:ext cx="8197543" cy="4970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879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5A9C419F-E619-3244-8354-CB8FD61A4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iPECS One – ACD Agent Mode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6FCF583-E0E0-CA4E-B988-97ABD1416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ACD supervisors using iPECS One will see on screen notifications of Whisper Coaching and silent monitor requests.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E94A22-1D69-6105-D232-CF25AFF33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981" y="3397819"/>
            <a:ext cx="2228850" cy="22002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424DFD6-FEE4-4B70-DBDB-2D7400E67E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3737" y="2385888"/>
            <a:ext cx="5349555" cy="4516236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A377830E-0FB8-F5E9-2164-3D86AB9A31DA}"/>
              </a:ext>
            </a:extLst>
          </p:cNvPr>
          <p:cNvSpPr/>
          <p:nvPr/>
        </p:nvSpPr>
        <p:spPr>
          <a:xfrm>
            <a:off x="5254909" y="3963990"/>
            <a:ext cx="1145893" cy="1067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119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5A9C419F-E619-3244-8354-CB8FD61A4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iPECS One – ACD Agent Mode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6FCF583-E0E0-CA4E-B988-97ABD1416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agent can also see wrap up status once a call has finished.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698EEB-C5E6-8D5C-1DA8-4E6E16E11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969" y="2746983"/>
            <a:ext cx="10023676" cy="290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180139"/>
      </p:ext>
    </p:extLst>
  </p:cSld>
  <p:clrMapOvr>
    <a:masterClrMapping/>
  </p:clrMapOvr>
</p:sld>
</file>

<file path=ppt/theme/theme1.xml><?xml version="1.0" encoding="utf-8"?>
<a:theme xmlns:a="http://schemas.openxmlformats.org/drawingml/2006/main" name="Pragma Template master_2.3">
  <a:themeElements>
    <a:clrScheme name="Pragma 1">
      <a:dk1>
        <a:srgbClr val="204157"/>
      </a:dk1>
      <a:lt1>
        <a:srgbClr val="FFFFFF"/>
      </a:lt1>
      <a:dk2>
        <a:srgbClr val="51ACE1"/>
      </a:dk2>
      <a:lt2>
        <a:srgbClr val="EFEFEF"/>
      </a:lt2>
      <a:accent1>
        <a:srgbClr val="51ACE1"/>
      </a:accent1>
      <a:accent2>
        <a:srgbClr val="EF7C00"/>
      </a:accent2>
      <a:accent3>
        <a:srgbClr val="204157"/>
      </a:accent3>
      <a:accent4>
        <a:srgbClr val="56575E"/>
      </a:accent4>
      <a:accent5>
        <a:srgbClr val="AAABB3"/>
      </a:accent5>
      <a:accent6>
        <a:srgbClr val="70AD47"/>
      </a:accent6>
      <a:hlink>
        <a:srgbClr val="51ACE1"/>
      </a:hlink>
      <a:folHlink>
        <a:srgbClr val="EF7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latin typeface="Source Sans Pro" panose="020B0503030403020204" pitchFamily="34" charset="0"/>
            <a:ea typeface="Source Sans Pro" panose="020B0503030403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agma Template master_2.3" id="{6A871B94-210D-AD43-92C5-81EE8B7F3485}" vid="{80B33521-E2FB-B849-A1A1-3FB05D9A8EEA}"/>
    </a:ext>
  </a:extLst>
</a:theme>
</file>

<file path=ppt/theme/theme2.xml><?xml version="1.0" encoding="utf-8"?>
<a:theme xmlns:a="http://schemas.openxmlformats.org/drawingml/2006/main" name="4_Custom Design">
  <a:themeElements>
    <a:clrScheme name="Pragma">
      <a:dk1>
        <a:srgbClr val="204157"/>
      </a:dk1>
      <a:lt1>
        <a:srgbClr val="FFFFFF"/>
      </a:lt1>
      <a:dk2>
        <a:srgbClr val="51ACE1"/>
      </a:dk2>
      <a:lt2>
        <a:srgbClr val="EFEFEF"/>
      </a:lt2>
      <a:accent1>
        <a:srgbClr val="51ACE1"/>
      </a:accent1>
      <a:accent2>
        <a:srgbClr val="EF7C00"/>
      </a:accent2>
      <a:accent3>
        <a:srgbClr val="204157"/>
      </a:accent3>
      <a:accent4>
        <a:srgbClr val="56575E"/>
      </a:accent4>
      <a:accent5>
        <a:srgbClr val="AAABB3"/>
      </a:accent5>
      <a:accent6>
        <a:srgbClr val="70AD47"/>
      </a:accent6>
      <a:hlink>
        <a:srgbClr val="51ACE1"/>
      </a:hlink>
      <a:folHlink>
        <a:srgbClr val="EF7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>
            <a:latin typeface="Source Sans Pro" panose="020B0503030403020204" pitchFamily="34" charset="0"/>
            <a:ea typeface="Source Sans Pro" panose="020B0503030403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Custom Design">
  <a:themeElements>
    <a:clrScheme name="Pragma">
      <a:dk1>
        <a:srgbClr val="204157"/>
      </a:dk1>
      <a:lt1>
        <a:srgbClr val="FFFFFF"/>
      </a:lt1>
      <a:dk2>
        <a:srgbClr val="51ACE1"/>
      </a:dk2>
      <a:lt2>
        <a:srgbClr val="EFEFEF"/>
      </a:lt2>
      <a:accent1>
        <a:srgbClr val="51ACE1"/>
      </a:accent1>
      <a:accent2>
        <a:srgbClr val="EF7C00"/>
      </a:accent2>
      <a:accent3>
        <a:srgbClr val="204157"/>
      </a:accent3>
      <a:accent4>
        <a:srgbClr val="56575E"/>
      </a:accent4>
      <a:accent5>
        <a:srgbClr val="AAABB3"/>
      </a:accent5>
      <a:accent6>
        <a:srgbClr val="70AD47"/>
      </a:accent6>
      <a:hlink>
        <a:srgbClr val="51ACE1"/>
      </a:hlink>
      <a:folHlink>
        <a:srgbClr val="EF7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>
            <a:latin typeface="Source Sans Pro" panose="020B0503030403020204" pitchFamily="34" charset="0"/>
            <a:ea typeface="Source Sans Pro" panose="020B0503030403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C6D937E55E164C82FA16CA5B06DE56" ma:contentTypeVersion="13" ma:contentTypeDescription="Create a new document." ma:contentTypeScope="" ma:versionID="b762257e3297deb18b77aab7e6b718aa">
  <xsd:schema xmlns:xsd="http://www.w3.org/2001/XMLSchema" xmlns:xs="http://www.w3.org/2001/XMLSchema" xmlns:p="http://schemas.microsoft.com/office/2006/metadata/properties" xmlns:ns2="72211cd1-6d33-4c92-9468-6af4b2bae34f" xmlns:ns3="5263194a-13ff-48a4-9e3a-a5e3d02d1dcb" targetNamespace="http://schemas.microsoft.com/office/2006/metadata/properties" ma:root="true" ma:fieldsID="dc632238822d7fa4e667343710e85001" ns2:_="" ns3:_="">
    <xsd:import namespace="72211cd1-6d33-4c92-9468-6af4b2bae34f"/>
    <xsd:import namespace="5263194a-13ff-48a4-9e3a-a5e3d02d1d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211cd1-6d33-4c92-9468-6af4b2bae3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63194a-13ff-48a4-9e3a-a5e3d02d1dc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170144-A311-4A13-B254-4B9C6B5D39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211cd1-6d33-4c92-9468-6af4b2bae34f"/>
    <ds:schemaRef ds:uri="5263194a-13ff-48a4-9e3a-a5e3d02d1d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537BCC-637B-4BC5-9A30-48E914C13F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138A39-B9D6-4FBD-99D9-45133548B487}">
  <ds:schemaRefs>
    <ds:schemaRef ds:uri="http://schemas.microsoft.com/office/2006/documentManagement/types"/>
    <ds:schemaRef ds:uri="72211cd1-6d33-4c92-9468-6af4b2bae34f"/>
    <ds:schemaRef ds:uri="http://purl.org/dc/dcmitype/"/>
    <ds:schemaRef ds:uri="5263194a-13ff-48a4-9e3a-a5e3d02d1dcb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Pragma Template master_2</Template>
  <TotalTime>480</TotalTime>
  <Words>308</Words>
  <Application>Microsoft Office PowerPoint</Application>
  <PresentationFormat>Custom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Source Sans Pro</vt:lpstr>
      <vt:lpstr>Pragma Template master_2.3</vt:lpstr>
      <vt:lpstr>4_Custom Design</vt:lpstr>
      <vt:lpstr>5_Custom Design</vt:lpstr>
      <vt:lpstr>iPECS One – ACD Agent Mode</vt:lpstr>
      <vt:lpstr>iPECS One – ACD Agent Mode Features</vt:lpstr>
      <vt:lpstr>iPECS One – ACD Agent Mode</vt:lpstr>
      <vt:lpstr>iPECS One – ACD Agent Mode</vt:lpstr>
      <vt:lpstr>iPECS One – ACD Agent Mode</vt:lpstr>
      <vt:lpstr>iPECS One – ACD Agent Mode</vt:lpstr>
      <vt:lpstr>iPECS One – ACD Agent Mode</vt:lpstr>
      <vt:lpstr>iPECS One – ACD Agent Mode</vt:lpstr>
      <vt:lpstr>iPECS One – ACD Agent Mode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Green</dc:creator>
  <cp:lastModifiedBy>Ethan Hart-Coombes</cp:lastModifiedBy>
  <cp:revision>71</cp:revision>
  <dcterms:created xsi:type="dcterms:W3CDTF">2021-09-20T09:23:25Z</dcterms:created>
  <dcterms:modified xsi:type="dcterms:W3CDTF">2023-01-16T11:09:41Z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0x010100ECC6D937E55E164C82FA16CA5B06DE56</vt:lpwstr>
  </property>
</Properties>
</file>